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1"/>
    <p:sldMasterId id="2147483724" r:id="rId2"/>
    <p:sldMasterId id="2147483746" r:id="rId3"/>
  </p:sldMasterIdLst>
  <p:notesMasterIdLst>
    <p:notesMasterId r:id="rId8"/>
  </p:notesMasterIdLst>
  <p:handoutMasterIdLst>
    <p:handoutMasterId r:id="rId9"/>
  </p:handoutMasterIdLst>
  <p:sldIdLst>
    <p:sldId id="294" r:id="rId4"/>
    <p:sldId id="296" r:id="rId5"/>
    <p:sldId id="295" r:id="rId6"/>
    <p:sldId id="280" r:id="rId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578B"/>
    <a:srgbClr val="2774AE"/>
    <a:srgbClr val="DBE7F5"/>
    <a:srgbClr val="FFD100"/>
    <a:srgbClr val="898989"/>
    <a:srgbClr val="58595B"/>
    <a:srgbClr val="D2DDE8"/>
    <a:srgbClr val="2C7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110F51-F8C7-4590-BDB5-07AD77349C68}" v="55" dt="2025-11-26T06:42:49.4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9"/>
    <p:restoredTop sz="95033" autoAdjust="0"/>
  </p:normalViewPr>
  <p:slideViewPr>
    <p:cSldViewPr snapToGrid="0">
      <p:cViewPr varScale="1">
        <p:scale>
          <a:sx n="104" d="100"/>
          <a:sy n="104" d="100"/>
        </p:scale>
        <p:origin x="672" y="72"/>
      </p:cViewPr>
      <p:guideLst/>
    </p:cSldViewPr>
  </p:slideViewPr>
  <p:notesTextViewPr>
    <p:cViewPr>
      <p:scale>
        <a:sx n="3" d="2"/>
        <a:sy n="3" d="2"/>
      </p:scale>
      <p:origin x="0" y="-5"/>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handoutMaster" Target="handoutMasters/handout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yang Zhao" userId="a1c9e86b-b3ef-4aba-aa5a-410585562220" providerId="ADAL" clId="{7C2B5938-FDA5-4F94-8C42-C7EA4FE3645A}"/>
    <pc:docChg chg="custSel modSld">
      <pc:chgData name="Xiaoyang Zhao" userId="a1c9e86b-b3ef-4aba-aa5a-410585562220" providerId="ADAL" clId="{7C2B5938-FDA5-4F94-8C42-C7EA4FE3645A}" dt="2025-11-26T19:58:29.391" v="341" actId="20577"/>
      <pc:docMkLst>
        <pc:docMk/>
      </pc:docMkLst>
      <pc:sldChg chg="modSp mod">
        <pc:chgData name="Xiaoyang Zhao" userId="a1c9e86b-b3ef-4aba-aa5a-410585562220" providerId="ADAL" clId="{7C2B5938-FDA5-4F94-8C42-C7EA4FE3645A}" dt="2025-11-26T05:53:16.030" v="9" actId="20577"/>
        <pc:sldMkLst>
          <pc:docMk/>
          <pc:sldMk cId="56035727" sldId="294"/>
        </pc:sldMkLst>
        <pc:spChg chg="mod">
          <ac:chgData name="Xiaoyang Zhao" userId="a1c9e86b-b3ef-4aba-aa5a-410585562220" providerId="ADAL" clId="{7C2B5938-FDA5-4F94-8C42-C7EA4FE3645A}" dt="2025-11-26T05:53:16.030" v="9" actId="20577"/>
          <ac:spMkLst>
            <pc:docMk/>
            <pc:sldMk cId="56035727" sldId="294"/>
            <ac:spMk id="46" creationId="{298DBC73-D254-7743-90B1-2EFD263248B8}"/>
          </ac:spMkLst>
        </pc:spChg>
      </pc:sldChg>
      <pc:sldChg chg="addSp delSp modSp mod modNotesTx">
        <pc:chgData name="Xiaoyang Zhao" userId="a1c9e86b-b3ef-4aba-aa5a-410585562220" providerId="ADAL" clId="{7C2B5938-FDA5-4F94-8C42-C7EA4FE3645A}" dt="2025-11-26T06:42:50.220" v="324" actId="20577"/>
        <pc:sldMkLst>
          <pc:docMk/>
          <pc:sldMk cId="2661874390" sldId="295"/>
        </pc:sldMkLst>
        <pc:spChg chg="del">
          <ac:chgData name="Xiaoyang Zhao" userId="a1c9e86b-b3ef-4aba-aa5a-410585562220" providerId="ADAL" clId="{7C2B5938-FDA5-4F94-8C42-C7EA4FE3645A}" dt="2025-11-26T06:25:26.264" v="281" actId="478"/>
          <ac:spMkLst>
            <pc:docMk/>
            <pc:sldMk cId="2661874390" sldId="295"/>
            <ac:spMk id="2" creationId="{B6068CF6-55B3-4CC3-59C6-1A35E0476B7A}"/>
          </ac:spMkLst>
        </pc:spChg>
        <pc:spChg chg="del">
          <ac:chgData name="Xiaoyang Zhao" userId="a1c9e86b-b3ef-4aba-aa5a-410585562220" providerId="ADAL" clId="{7C2B5938-FDA5-4F94-8C42-C7EA4FE3645A}" dt="2025-11-26T06:22:50.266" v="238" actId="478"/>
          <ac:spMkLst>
            <pc:docMk/>
            <pc:sldMk cId="2661874390" sldId="295"/>
            <ac:spMk id="4" creationId="{FDB93A51-4753-D0F4-3ED2-B3DE279D57F8}"/>
          </ac:spMkLst>
        </pc:spChg>
        <pc:spChg chg="add del mod">
          <ac:chgData name="Xiaoyang Zhao" userId="a1c9e86b-b3ef-4aba-aa5a-410585562220" providerId="ADAL" clId="{7C2B5938-FDA5-4F94-8C42-C7EA4FE3645A}" dt="2025-11-26T06:22:54.512" v="240" actId="478"/>
          <ac:spMkLst>
            <pc:docMk/>
            <pc:sldMk cId="2661874390" sldId="295"/>
            <ac:spMk id="6" creationId="{0E0D5755-4D5C-09BC-043C-B55D42EC0949}"/>
          </ac:spMkLst>
        </pc:spChg>
        <pc:spChg chg="mod">
          <ac:chgData name="Xiaoyang Zhao" userId="a1c9e86b-b3ef-4aba-aa5a-410585562220" providerId="ADAL" clId="{7C2B5938-FDA5-4F94-8C42-C7EA4FE3645A}" dt="2025-11-26T06:22:26.845" v="237" actId="1076"/>
          <ac:spMkLst>
            <pc:docMk/>
            <pc:sldMk cId="2661874390" sldId="295"/>
            <ac:spMk id="7" creationId="{3F2E1B46-FA0D-AF83-48A3-EF5934A88F98}"/>
          </ac:spMkLst>
        </pc:spChg>
        <pc:spChg chg="add del mod">
          <ac:chgData name="Xiaoyang Zhao" userId="a1c9e86b-b3ef-4aba-aa5a-410585562220" providerId="ADAL" clId="{7C2B5938-FDA5-4F94-8C42-C7EA4FE3645A}" dt="2025-11-26T06:23:06.029" v="241" actId="478"/>
          <ac:spMkLst>
            <pc:docMk/>
            <pc:sldMk cId="2661874390" sldId="295"/>
            <ac:spMk id="9" creationId="{7BF04898-B0F2-3E7A-5F41-1EA9F42225F7}"/>
          </ac:spMkLst>
        </pc:spChg>
        <pc:spChg chg="add mod">
          <ac:chgData name="Xiaoyang Zhao" userId="a1c9e86b-b3ef-4aba-aa5a-410585562220" providerId="ADAL" clId="{7C2B5938-FDA5-4F94-8C42-C7EA4FE3645A}" dt="2025-11-26T06:26:38.239" v="313" actId="1035"/>
          <ac:spMkLst>
            <pc:docMk/>
            <pc:sldMk cId="2661874390" sldId="295"/>
            <ac:spMk id="17" creationId="{2C2425C5-A28B-514E-5DAC-AB1DE91023EC}"/>
          </ac:spMkLst>
        </pc:spChg>
        <pc:spChg chg="add del">
          <ac:chgData name="Xiaoyang Zhao" userId="a1c9e86b-b3ef-4aba-aa5a-410585562220" providerId="ADAL" clId="{7C2B5938-FDA5-4F94-8C42-C7EA4FE3645A}" dt="2025-11-26T06:26:47.628" v="314" actId="478"/>
          <ac:spMkLst>
            <pc:docMk/>
            <pc:sldMk cId="2661874390" sldId="295"/>
            <ac:spMk id="18" creationId="{D63210AB-6EF3-E1B3-4C2C-7C8565A96954}"/>
          </ac:spMkLst>
        </pc:spChg>
        <pc:spChg chg="add mod">
          <ac:chgData name="Xiaoyang Zhao" userId="a1c9e86b-b3ef-4aba-aa5a-410585562220" providerId="ADAL" clId="{7C2B5938-FDA5-4F94-8C42-C7EA4FE3645A}" dt="2025-11-26T06:26:14.190" v="300" actId="1076"/>
          <ac:spMkLst>
            <pc:docMk/>
            <pc:sldMk cId="2661874390" sldId="295"/>
            <ac:spMk id="19" creationId="{C17F095C-7516-C22B-FB1F-AAA7C8DA7725}"/>
          </ac:spMkLst>
        </pc:spChg>
        <pc:picChg chg="del">
          <ac:chgData name="Xiaoyang Zhao" userId="a1c9e86b-b3ef-4aba-aa5a-410585562220" providerId="ADAL" clId="{7C2B5938-FDA5-4F94-8C42-C7EA4FE3645A}" dt="2025-11-26T06:22:50.949" v="239" actId="478"/>
          <ac:picMkLst>
            <pc:docMk/>
            <pc:sldMk cId="2661874390" sldId="295"/>
            <ac:picMk id="10" creationId="{F6A0B8CB-80FE-D33D-F77B-E5C1BD7BD4D2}"/>
          </ac:picMkLst>
        </pc:picChg>
        <pc:picChg chg="add mod">
          <ac:chgData name="Xiaoyang Zhao" userId="a1c9e86b-b3ef-4aba-aa5a-410585562220" providerId="ADAL" clId="{7C2B5938-FDA5-4F94-8C42-C7EA4FE3645A}" dt="2025-11-26T06:26:25.790" v="305" actId="1076"/>
          <ac:picMkLst>
            <pc:docMk/>
            <pc:sldMk cId="2661874390" sldId="295"/>
            <ac:picMk id="12" creationId="{B306C349-1E5B-563D-8F1B-6CFE85F48C7D}"/>
          </ac:picMkLst>
        </pc:picChg>
        <pc:picChg chg="add mod">
          <ac:chgData name="Xiaoyang Zhao" userId="a1c9e86b-b3ef-4aba-aa5a-410585562220" providerId="ADAL" clId="{7C2B5938-FDA5-4F94-8C42-C7EA4FE3645A}" dt="2025-11-26T06:26:34.556" v="310" actId="1076"/>
          <ac:picMkLst>
            <pc:docMk/>
            <pc:sldMk cId="2661874390" sldId="295"/>
            <ac:picMk id="14" creationId="{E2A0A0CD-D9E0-7868-5913-1D7F57D17510}"/>
          </ac:picMkLst>
        </pc:picChg>
        <pc:picChg chg="add mod">
          <ac:chgData name="Xiaoyang Zhao" userId="a1c9e86b-b3ef-4aba-aa5a-410585562220" providerId="ADAL" clId="{7C2B5938-FDA5-4F94-8C42-C7EA4FE3645A}" dt="2025-11-26T06:26:31.862" v="309" actId="1076"/>
          <ac:picMkLst>
            <pc:docMk/>
            <pc:sldMk cId="2661874390" sldId="295"/>
            <ac:picMk id="16" creationId="{9B3858E0-0E64-0DF6-9DE0-277AF44C8CBC}"/>
          </ac:picMkLst>
        </pc:picChg>
      </pc:sldChg>
      <pc:sldChg chg="addSp delSp modSp mod modNotesTx">
        <pc:chgData name="Xiaoyang Zhao" userId="a1c9e86b-b3ef-4aba-aa5a-410585562220" providerId="ADAL" clId="{7C2B5938-FDA5-4F94-8C42-C7EA4FE3645A}" dt="2025-11-26T19:58:29.391" v="341" actId="20577"/>
        <pc:sldMkLst>
          <pc:docMk/>
          <pc:sldMk cId="1209854017" sldId="296"/>
        </pc:sldMkLst>
        <pc:spChg chg="add del mod">
          <ac:chgData name="Xiaoyang Zhao" userId="a1c9e86b-b3ef-4aba-aa5a-410585562220" providerId="ADAL" clId="{7C2B5938-FDA5-4F94-8C42-C7EA4FE3645A}" dt="2025-11-26T06:05:15.567" v="18" actId="931"/>
          <ac:spMkLst>
            <pc:docMk/>
            <pc:sldMk cId="1209854017" sldId="296"/>
            <ac:spMk id="5" creationId="{6FE10189-827C-E449-E380-9E9DDEE0855E}"/>
          </ac:spMkLst>
        </pc:spChg>
        <pc:spChg chg="mod">
          <ac:chgData name="Xiaoyang Zhao" userId="a1c9e86b-b3ef-4aba-aa5a-410585562220" providerId="ADAL" clId="{7C2B5938-FDA5-4F94-8C42-C7EA4FE3645A}" dt="2025-11-26T06:02:35.412" v="16" actId="1076"/>
          <ac:spMkLst>
            <pc:docMk/>
            <pc:sldMk cId="1209854017" sldId="296"/>
            <ac:spMk id="6" creationId="{0DF3210D-0DBF-F9E9-C1C4-8D5D98A42047}"/>
          </ac:spMkLst>
        </pc:spChg>
        <pc:spChg chg="mod">
          <ac:chgData name="Xiaoyang Zhao" userId="a1c9e86b-b3ef-4aba-aa5a-410585562220" providerId="ADAL" clId="{7C2B5938-FDA5-4F94-8C42-C7EA4FE3645A}" dt="2025-11-26T19:58:29.391" v="341" actId="20577"/>
          <ac:spMkLst>
            <pc:docMk/>
            <pc:sldMk cId="1209854017" sldId="296"/>
            <ac:spMk id="7" creationId="{21B87E7E-3B52-FB4F-BC8C-4D524668DD3A}"/>
          </ac:spMkLst>
        </pc:spChg>
        <pc:spChg chg="add">
          <ac:chgData name="Xiaoyang Zhao" userId="a1c9e86b-b3ef-4aba-aa5a-410585562220" providerId="ADAL" clId="{7C2B5938-FDA5-4F94-8C42-C7EA4FE3645A}" dt="2025-11-26T06:05:37.657" v="21"/>
          <ac:spMkLst>
            <pc:docMk/>
            <pc:sldMk cId="1209854017" sldId="296"/>
            <ac:spMk id="10" creationId="{1EC59B69-FBE7-C4B6-E19C-61B4CB868927}"/>
          </ac:spMkLst>
        </pc:spChg>
        <pc:spChg chg="add mod">
          <ac:chgData name="Xiaoyang Zhao" userId="a1c9e86b-b3ef-4aba-aa5a-410585562220" providerId="ADAL" clId="{7C2B5938-FDA5-4F94-8C42-C7EA4FE3645A}" dt="2025-11-26T06:05:52.762" v="23"/>
          <ac:spMkLst>
            <pc:docMk/>
            <pc:sldMk cId="1209854017" sldId="296"/>
            <ac:spMk id="11" creationId="{5588C760-87B7-975C-E16E-DAA43514DEE5}"/>
          </ac:spMkLst>
        </pc:spChg>
        <pc:spChg chg="add mod">
          <ac:chgData name="Xiaoyang Zhao" userId="a1c9e86b-b3ef-4aba-aa5a-410585562220" providerId="ADAL" clId="{7C2B5938-FDA5-4F94-8C42-C7EA4FE3645A}" dt="2025-11-26T06:06:19.406" v="26" actId="1076"/>
          <ac:spMkLst>
            <pc:docMk/>
            <pc:sldMk cId="1209854017" sldId="296"/>
            <ac:spMk id="13" creationId="{6CA94340-65CA-32DC-BFA9-34FBC4A660F8}"/>
          </ac:spMkLst>
        </pc:spChg>
        <pc:spChg chg="add">
          <ac:chgData name="Xiaoyang Zhao" userId="a1c9e86b-b3ef-4aba-aa5a-410585562220" providerId="ADAL" clId="{7C2B5938-FDA5-4F94-8C42-C7EA4FE3645A}" dt="2025-11-26T06:06:22.140" v="27"/>
          <ac:spMkLst>
            <pc:docMk/>
            <pc:sldMk cId="1209854017" sldId="296"/>
            <ac:spMk id="14" creationId="{62CA2765-6E26-B251-80E4-6E6AD4878576}"/>
          </ac:spMkLst>
        </pc:spChg>
        <pc:spChg chg="add del">
          <ac:chgData name="Xiaoyang Zhao" userId="a1c9e86b-b3ef-4aba-aa5a-410585562220" providerId="ADAL" clId="{7C2B5938-FDA5-4F94-8C42-C7EA4FE3645A}" dt="2025-11-26T06:07:28.042" v="44" actId="478"/>
          <ac:spMkLst>
            <pc:docMk/>
            <pc:sldMk cId="1209854017" sldId="296"/>
            <ac:spMk id="15" creationId="{5ED8EC41-B3BD-B958-A742-0CA8CDB5545E}"/>
          </ac:spMkLst>
        </pc:spChg>
        <pc:spChg chg="add mod">
          <ac:chgData name="Xiaoyang Zhao" userId="a1c9e86b-b3ef-4aba-aa5a-410585562220" providerId="ADAL" clId="{7C2B5938-FDA5-4F94-8C42-C7EA4FE3645A}" dt="2025-11-26T06:06:55.029" v="34"/>
          <ac:spMkLst>
            <pc:docMk/>
            <pc:sldMk cId="1209854017" sldId="296"/>
            <ac:spMk id="16" creationId="{F71DC943-6E03-4DBA-28E9-280DF72F46B6}"/>
          </ac:spMkLst>
        </pc:spChg>
        <pc:spChg chg="add del mod">
          <ac:chgData name="Xiaoyang Zhao" userId="a1c9e86b-b3ef-4aba-aa5a-410585562220" providerId="ADAL" clId="{7C2B5938-FDA5-4F94-8C42-C7EA4FE3645A}" dt="2025-11-26T06:08:43.766" v="54"/>
          <ac:spMkLst>
            <pc:docMk/>
            <pc:sldMk cId="1209854017" sldId="296"/>
            <ac:spMk id="17" creationId="{B2278FBE-BC4F-B57D-D580-5F4F2F5BDFF4}"/>
          </ac:spMkLst>
        </pc:spChg>
        <pc:spChg chg="add mod">
          <ac:chgData name="Xiaoyang Zhao" userId="a1c9e86b-b3ef-4aba-aa5a-410585562220" providerId="ADAL" clId="{7C2B5938-FDA5-4F94-8C42-C7EA4FE3645A}" dt="2025-11-26T06:10:59.341" v="141" actId="1076"/>
          <ac:spMkLst>
            <pc:docMk/>
            <pc:sldMk cId="1209854017" sldId="296"/>
            <ac:spMk id="18" creationId="{B8180D25-FBF2-4336-DC12-AE297F6B6376}"/>
          </ac:spMkLst>
        </pc:spChg>
        <pc:spChg chg="add mod">
          <ac:chgData name="Xiaoyang Zhao" userId="a1c9e86b-b3ef-4aba-aa5a-410585562220" providerId="ADAL" clId="{7C2B5938-FDA5-4F94-8C42-C7EA4FE3645A}" dt="2025-11-26T06:10:44.861" v="138" actId="1076"/>
          <ac:spMkLst>
            <pc:docMk/>
            <pc:sldMk cId="1209854017" sldId="296"/>
            <ac:spMk id="19" creationId="{ED18E5BB-92AF-4F3F-1E98-75B6FB385FD2}"/>
          </ac:spMkLst>
        </pc:spChg>
        <pc:spChg chg="add mod">
          <ac:chgData name="Xiaoyang Zhao" userId="a1c9e86b-b3ef-4aba-aa5a-410585562220" providerId="ADAL" clId="{7C2B5938-FDA5-4F94-8C42-C7EA4FE3645A}" dt="2025-11-26T06:20:07.775" v="215" actId="1076"/>
          <ac:spMkLst>
            <pc:docMk/>
            <pc:sldMk cId="1209854017" sldId="296"/>
            <ac:spMk id="22" creationId="{C62E3DCD-CF9B-1B6C-402F-51F024EC153E}"/>
          </ac:spMkLst>
        </pc:spChg>
        <pc:spChg chg="add mod">
          <ac:chgData name="Xiaoyang Zhao" userId="a1c9e86b-b3ef-4aba-aa5a-410585562220" providerId="ADAL" clId="{7C2B5938-FDA5-4F94-8C42-C7EA4FE3645A}" dt="2025-11-26T06:18:49.035" v="197" actId="1076"/>
          <ac:spMkLst>
            <pc:docMk/>
            <pc:sldMk cId="1209854017" sldId="296"/>
            <ac:spMk id="23" creationId="{F47A7AB7-61B9-C821-72AF-3DFF8104A8E7}"/>
          </ac:spMkLst>
        </pc:spChg>
        <pc:spChg chg="add mod">
          <ac:chgData name="Xiaoyang Zhao" userId="a1c9e86b-b3ef-4aba-aa5a-410585562220" providerId="ADAL" clId="{7C2B5938-FDA5-4F94-8C42-C7EA4FE3645A}" dt="2025-11-26T06:19:13.087" v="202" actId="1076"/>
          <ac:spMkLst>
            <pc:docMk/>
            <pc:sldMk cId="1209854017" sldId="296"/>
            <ac:spMk id="24" creationId="{EA468CE4-7BD4-EE2F-3B46-6E3B8FCDEFF8}"/>
          </ac:spMkLst>
        </pc:spChg>
        <pc:spChg chg="add mod">
          <ac:chgData name="Xiaoyang Zhao" userId="a1c9e86b-b3ef-4aba-aa5a-410585562220" providerId="ADAL" clId="{7C2B5938-FDA5-4F94-8C42-C7EA4FE3645A}" dt="2025-11-26T06:20:00.487" v="213" actId="1076"/>
          <ac:spMkLst>
            <pc:docMk/>
            <pc:sldMk cId="1209854017" sldId="296"/>
            <ac:spMk id="25" creationId="{98CCC882-D474-75D0-9EE5-2498F91D3172}"/>
          </ac:spMkLst>
        </pc:spChg>
        <pc:spChg chg="add mod">
          <ac:chgData name="Xiaoyang Zhao" userId="a1c9e86b-b3ef-4aba-aa5a-410585562220" providerId="ADAL" clId="{7C2B5938-FDA5-4F94-8C42-C7EA4FE3645A}" dt="2025-11-26T06:18:45.611" v="196" actId="1076"/>
          <ac:spMkLst>
            <pc:docMk/>
            <pc:sldMk cId="1209854017" sldId="296"/>
            <ac:spMk id="26" creationId="{2341CF5F-263B-8FA9-55CF-B47BF2FDD7BD}"/>
          </ac:spMkLst>
        </pc:spChg>
        <pc:spChg chg="add mod">
          <ac:chgData name="Xiaoyang Zhao" userId="a1c9e86b-b3ef-4aba-aa5a-410585562220" providerId="ADAL" clId="{7C2B5938-FDA5-4F94-8C42-C7EA4FE3645A}" dt="2025-11-26T06:20:03.985" v="214" actId="1076"/>
          <ac:spMkLst>
            <pc:docMk/>
            <pc:sldMk cId="1209854017" sldId="296"/>
            <ac:spMk id="27" creationId="{7ED9B8F1-7728-69D1-872B-F8E97EEEA6C2}"/>
          </ac:spMkLst>
        </pc:spChg>
        <pc:spChg chg="add mod">
          <ac:chgData name="Xiaoyang Zhao" userId="a1c9e86b-b3ef-4aba-aa5a-410585562220" providerId="ADAL" clId="{7C2B5938-FDA5-4F94-8C42-C7EA4FE3645A}" dt="2025-11-26T06:20:24.585" v="217" actId="1076"/>
          <ac:spMkLst>
            <pc:docMk/>
            <pc:sldMk cId="1209854017" sldId="296"/>
            <ac:spMk id="28" creationId="{3008D109-8AFC-0EDA-8295-583CA606E7B0}"/>
          </ac:spMkLst>
        </pc:spChg>
        <pc:spChg chg="add mod">
          <ac:chgData name="Xiaoyang Zhao" userId="a1c9e86b-b3ef-4aba-aa5a-410585562220" providerId="ADAL" clId="{7C2B5938-FDA5-4F94-8C42-C7EA4FE3645A}" dt="2025-11-26T06:20:33.219" v="219" actId="1076"/>
          <ac:spMkLst>
            <pc:docMk/>
            <pc:sldMk cId="1209854017" sldId="296"/>
            <ac:spMk id="29" creationId="{AA40F409-360B-FC95-BE3A-7DA99F5D4C92}"/>
          </ac:spMkLst>
        </pc:spChg>
        <pc:spChg chg="add mod">
          <ac:chgData name="Xiaoyang Zhao" userId="a1c9e86b-b3ef-4aba-aa5a-410585562220" providerId="ADAL" clId="{7C2B5938-FDA5-4F94-8C42-C7EA4FE3645A}" dt="2025-11-26T06:20:46.200" v="223" actId="1076"/>
          <ac:spMkLst>
            <pc:docMk/>
            <pc:sldMk cId="1209854017" sldId="296"/>
            <ac:spMk id="30" creationId="{D8F441FC-782E-2D26-048E-33A628470951}"/>
          </ac:spMkLst>
        </pc:spChg>
        <pc:spChg chg="add mod">
          <ac:chgData name="Xiaoyang Zhao" userId="a1c9e86b-b3ef-4aba-aa5a-410585562220" providerId="ADAL" clId="{7C2B5938-FDA5-4F94-8C42-C7EA4FE3645A}" dt="2025-11-26T06:20:55.211" v="226" actId="1076"/>
          <ac:spMkLst>
            <pc:docMk/>
            <pc:sldMk cId="1209854017" sldId="296"/>
            <ac:spMk id="31" creationId="{55A326BF-6AED-5B88-7325-D0F346C813A6}"/>
          </ac:spMkLst>
        </pc:spChg>
        <pc:spChg chg="add mod">
          <ac:chgData name="Xiaoyang Zhao" userId="a1c9e86b-b3ef-4aba-aa5a-410585562220" providerId="ADAL" clId="{7C2B5938-FDA5-4F94-8C42-C7EA4FE3645A}" dt="2025-11-26T06:21:05.422" v="229" actId="1076"/>
          <ac:spMkLst>
            <pc:docMk/>
            <pc:sldMk cId="1209854017" sldId="296"/>
            <ac:spMk id="32" creationId="{BAD095F2-9D2D-F694-81CA-FC31B3501BA9}"/>
          </ac:spMkLst>
        </pc:spChg>
        <pc:picChg chg="add mod">
          <ac:chgData name="Xiaoyang Zhao" userId="a1c9e86b-b3ef-4aba-aa5a-410585562220" providerId="ADAL" clId="{7C2B5938-FDA5-4F94-8C42-C7EA4FE3645A}" dt="2025-11-26T06:11:34.025" v="146" actId="1076"/>
          <ac:picMkLst>
            <pc:docMk/>
            <pc:sldMk cId="1209854017" sldId="296"/>
            <ac:picMk id="9" creationId="{B40B0DB5-DC9C-883D-B592-F98863EC5CD2}"/>
          </ac:picMkLst>
        </pc:picChg>
        <pc:picChg chg="del">
          <ac:chgData name="Xiaoyang Zhao" userId="a1c9e86b-b3ef-4aba-aa5a-410585562220" providerId="ADAL" clId="{7C2B5938-FDA5-4F94-8C42-C7EA4FE3645A}" dt="2025-11-26T06:02:37.368" v="17" actId="478"/>
          <ac:picMkLst>
            <pc:docMk/>
            <pc:sldMk cId="1209854017" sldId="296"/>
            <ac:picMk id="12" creationId="{F3C87908-46F6-A392-E4A1-6A10960CCB97}"/>
          </ac:picMkLst>
        </pc:picChg>
        <pc:picChg chg="add mod">
          <ac:chgData name="Xiaoyang Zhao" userId="a1c9e86b-b3ef-4aba-aa5a-410585562220" providerId="ADAL" clId="{7C2B5938-FDA5-4F94-8C42-C7EA4FE3645A}" dt="2025-11-26T06:21:23.922" v="232" actId="1076"/>
          <ac:picMkLst>
            <pc:docMk/>
            <pc:sldMk cId="1209854017" sldId="296"/>
            <ac:picMk id="21" creationId="{EBDFE169-A717-DBD9-003C-1F081C94AA7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B19DFF-3DA7-494A-B9CA-E379C5E95C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B7B050-3277-594A-8B54-BFCDACD4BC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C1B0C7-8C7C-9B4B-A0AE-18A84AC299C3}" type="datetimeFigureOut">
              <a:rPr lang="en-US" smtClean="0"/>
              <a:t>11/26/2025</a:t>
            </a:fld>
            <a:endParaRPr lang="en-US"/>
          </a:p>
        </p:txBody>
      </p:sp>
      <p:sp>
        <p:nvSpPr>
          <p:cNvPr id="4" name="Footer Placeholder 3">
            <a:extLst>
              <a:ext uri="{FF2B5EF4-FFF2-40B4-BE49-F238E27FC236}">
                <a16:creationId xmlns:a16="http://schemas.microsoft.com/office/drawing/2014/main" id="{AB379A36-522B-064D-A598-55FC21A01E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7467B93-28EF-074C-894E-BCFD2841EB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47298D-305E-5C45-8175-7CA456955D79}" type="slidenum">
              <a:rPr lang="en-US" smtClean="0"/>
              <a:t>‹#›</a:t>
            </a:fld>
            <a:endParaRPr lang="en-US"/>
          </a:p>
        </p:txBody>
      </p:sp>
    </p:spTree>
    <p:extLst>
      <p:ext uri="{BB962C8B-B14F-4D97-AF65-F5344CB8AC3E}">
        <p14:creationId xmlns:p14="http://schemas.microsoft.com/office/powerpoint/2010/main" val="3497901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300ED-965C-BB42-AB66-E65F4D773755}" type="datetimeFigureOut">
              <a:rPr lang="en-US" smtClean="0"/>
              <a:t>11/26/2025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8B67B-6986-4C4D-9BFF-F0FAE7240B0F}" type="slidenum">
              <a:rPr lang="en-US" smtClean="0"/>
              <a:t>‹#›</a:t>
            </a:fld>
            <a:endParaRPr lang="en-US"/>
          </a:p>
        </p:txBody>
      </p:sp>
    </p:spTree>
    <p:extLst>
      <p:ext uri="{BB962C8B-B14F-4D97-AF65-F5344CB8AC3E}">
        <p14:creationId xmlns:p14="http://schemas.microsoft.com/office/powerpoint/2010/main" val="177308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Quick self intro</a:t>
            </a:r>
          </a:p>
        </p:txBody>
      </p:sp>
      <p:sp>
        <p:nvSpPr>
          <p:cNvPr id="4" name="Slide Number Placeholder 3"/>
          <p:cNvSpPr>
            <a:spLocks noGrp="1"/>
          </p:cNvSpPr>
          <p:nvPr>
            <p:ph type="sldNum" sz="quarter" idx="5"/>
          </p:nvPr>
        </p:nvSpPr>
        <p:spPr/>
        <p:txBody>
          <a:bodyPr/>
          <a:lstStyle/>
          <a:p>
            <a:fld id="{57B8B67B-6986-4C4D-9BFF-F0FAE7240B0F}" type="slidenum">
              <a:rPr lang="en-US" smtClean="0"/>
              <a:t>1</a:t>
            </a:fld>
            <a:endParaRPr lang="en-US"/>
          </a:p>
        </p:txBody>
      </p:sp>
    </p:spTree>
    <p:extLst>
      <p:ext uri="{BB962C8B-B14F-4D97-AF65-F5344CB8AC3E}">
        <p14:creationId xmlns:p14="http://schemas.microsoft.com/office/powerpoint/2010/main" val="2329874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project focuses on stabilizing fire-rescue turntable ladders, which can experience large vibrations under wind loads, especially when fully extended.</a:t>
            </a:r>
          </a:p>
          <a:p>
            <a:br>
              <a:rPr lang="en-GB" dirty="0"/>
            </a:br>
            <a:r>
              <a:rPr lang="en-GB" dirty="0"/>
              <a:t>To address this, we model the ladder as a discrete spring–mass structure and simulate wind disturbances as external time-varying forces. Because the system is stiff, we use implicit Euler for stable time integration.</a:t>
            </a:r>
          </a:p>
          <a:p>
            <a:br>
              <a:rPr lang="en-GB" dirty="0"/>
            </a:br>
            <a:r>
              <a:rPr lang="en-GB" dirty="0"/>
              <a:t>On top of the mechanical model, we implement a semi-active damping law: the controller measures displacement and angular velocity, then adjusts the torsional damping coefficient in real time to counteract oscillations.”</a:t>
            </a:r>
            <a:endParaRPr lang="en-CN" dirty="0"/>
          </a:p>
        </p:txBody>
      </p:sp>
      <p:sp>
        <p:nvSpPr>
          <p:cNvPr id="4" name="Slide Number Placeholder 3"/>
          <p:cNvSpPr>
            <a:spLocks noGrp="1"/>
          </p:cNvSpPr>
          <p:nvPr>
            <p:ph type="sldNum" sz="quarter" idx="5"/>
          </p:nvPr>
        </p:nvSpPr>
        <p:spPr/>
        <p:txBody>
          <a:bodyPr/>
          <a:lstStyle/>
          <a:p>
            <a:fld id="{57B8B67B-6986-4C4D-9BFF-F0FAE7240B0F}" type="slidenum">
              <a:rPr lang="en-US" smtClean="0"/>
              <a:t>2</a:t>
            </a:fld>
            <a:endParaRPr lang="en-US"/>
          </a:p>
        </p:txBody>
      </p:sp>
    </p:spTree>
    <p:extLst>
      <p:ext uri="{BB962C8B-B14F-4D97-AF65-F5344CB8AC3E}">
        <p14:creationId xmlns:p14="http://schemas.microsoft.com/office/powerpoint/2010/main" val="70582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our preliminary results.</a:t>
            </a:r>
          </a:p>
          <a:p>
            <a:br>
              <a:rPr lang="en-GB" dirty="0"/>
            </a:br>
            <a:r>
              <a:rPr lang="en-GB" dirty="0"/>
              <a:t>“The plot on the left shows the horizontal tip displacement.</a:t>
            </a:r>
            <a:br>
              <a:rPr lang="en-GB" dirty="0"/>
            </a:br>
            <a:r>
              <a:rPr lang="en-GB" dirty="0"/>
              <a:t>The open-loop system experiences very large oscillations, while the semi-active control quickly brings the displacement back toward zero.”</a:t>
            </a:r>
          </a:p>
          <a:p>
            <a:endParaRPr lang="en-GB" dirty="0"/>
          </a:p>
          <a:p>
            <a:r>
              <a:rPr lang="en-GB" dirty="0"/>
              <a:t>“The middle figure shows the base angle over time.</a:t>
            </a:r>
            <a:br>
              <a:rPr lang="en-GB" dirty="0"/>
            </a:br>
            <a:r>
              <a:rPr lang="en-GB" dirty="0"/>
              <a:t>Again, the closed-loop system converges much faster compared to the uncontrolled case.”</a:t>
            </a:r>
          </a:p>
          <a:p>
            <a:endParaRPr lang="en-GB" dirty="0"/>
          </a:p>
          <a:p>
            <a:r>
              <a:rPr lang="en-GB" dirty="0"/>
              <a:t>“Finally, the plot on the right shows the adaptive torsional damping coefficient.</a:t>
            </a:r>
            <a:br>
              <a:rPr lang="en-GB" dirty="0"/>
            </a:br>
            <a:r>
              <a:rPr lang="en-GB" dirty="0"/>
              <a:t>You can see that the controller increases or decreases damping in response to ladder motion, which is the source of the oscillation suppression.”</a:t>
            </a:r>
          </a:p>
          <a:p>
            <a:br>
              <a:rPr lang="en-GB" dirty="0"/>
            </a:br>
            <a:r>
              <a:rPr lang="en-GB" dirty="0"/>
              <a:t>Next, we plan to extend the model to vertical motion, tune the feedback gain, and evaluate settling time and energy dissipation.</a:t>
            </a:r>
            <a:endParaRPr lang="en-CN" dirty="0"/>
          </a:p>
        </p:txBody>
      </p:sp>
      <p:sp>
        <p:nvSpPr>
          <p:cNvPr id="4" name="Slide Number Placeholder 3"/>
          <p:cNvSpPr>
            <a:spLocks noGrp="1"/>
          </p:cNvSpPr>
          <p:nvPr>
            <p:ph type="sldNum" sz="quarter" idx="5"/>
          </p:nvPr>
        </p:nvSpPr>
        <p:spPr/>
        <p:txBody>
          <a:bodyPr/>
          <a:lstStyle/>
          <a:p>
            <a:fld id="{57B8B67B-6986-4C4D-9BFF-F0FAE7240B0F}" type="slidenum">
              <a:rPr lang="en-US" smtClean="0"/>
              <a:t>3</a:t>
            </a:fld>
            <a:endParaRPr lang="en-US"/>
          </a:p>
        </p:txBody>
      </p:sp>
    </p:spTree>
    <p:extLst>
      <p:ext uri="{BB962C8B-B14F-4D97-AF65-F5344CB8AC3E}">
        <p14:creationId xmlns:p14="http://schemas.microsoft.com/office/powerpoint/2010/main" val="2109823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userDrawn="1"/>
        </p:nvSpPr>
        <p:spPr>
          <a:xfrm>
            <a:off x="640080" y="301752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userDrawn="1"/>
        </p:nvSpPr>
        <p:spPr>
          <a:xfrm>
            <a:off x="640080" y="182880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8" y="4480560"/>
            <a:ext cx="1188720" cy="167097"/>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a:t>Presenter Name</a:t>
            </a:r>
          </a:p>
        </p:txBody>
      </p:sp>
      <p:sp>
        <p:nvSpPr>
          <p:cNvPr id="11" name="Text Placeholder 5">
            <a:extLst>
              <a:ext uri="{FF2B5EF4-FFF2-40B4-BE49-F238E27FC236}">
                <a16:creationId xmlns:a16="http://schemas.microsoft.com/office/drawing/2014/main" id="{F1570365-4D0D-EC45-BEDD-AB605BCD2DE9}"/>
              </a:ext>
            </a:extLst>
          </p:cNvPr>
          <p:cNvSpPr>
            <a:spLocks noGrp="1"/>
          </p:cNvSpPr>
          <p:nvPr>
            <p:ph type="body" sz="quarter" idx="25" hasCustomPrompt="1"/>
          </p:nvPr>
        </p:nvSpPr>
        <p:spPr>
          <a:xfrm>
            <a:off x="640080" y="1645920"/>
            <a:ext cx="3383280" cy="91440"/>
          </a:xfrm>
          <a:prstGeom prst="rect">
            <a:avLst/>
          </a:prstGeom>
        </p:spPr>
        <p:txBody>
          <a:bodyPr wrap="none" lIns="18288" tIns="0" rIns="0" bIns="0">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a:t>JOB # GOES HERE [REMOVE FOR LIVE AUDIENCE PRESENTATION]</a:t>
            </a:r>
          </a:p>
        </p:txBody>
      </p:sp>
      <p:sp>
        <p:nvSpPr>
          <p:cNvPr id="3" name="Picture Placeholder 2">
            <a:extLst>
              <a:ext uri="{FF2B5EF4-FFF2-40B4-BE49-F238E27FC236}">
                <a16:creationId xmlns:a16="http://schemas.microsoft.com/office/drawing/2014/main" id="{7AAAB01A-F2BD-C546-A22D-F1FB2E43F306}"/>
              </a:ext>
            </a:extLst>
          </p:cNvPr>
          <p:cNvSpPr>
            <a:spLocks noGrp="1"/>
          </p:cNvSpPr>
          <p:nvPr>
            <p:ph type="pic" sz="quarter" idx="27" hasCustomPrompt="1"/>
          </p:nvPr>
        </p:nvSpPr>
        <p:spPr>
          <a:xfrm>
            <a:off x="640079" y="442002"/>
            <a:ext cx="5759450" cy="370101"/>
          </a:xfrm>
          <a:prstGeom prst="rect">
            <a:avLst/>
          </a:prstGeom>
        </p:spPr>
        <p:txBody>
          <a:bodyPr/>
          <a:lstStyle>
            <a:lvl1pPr marL="0" indent="0">
              <a:buNone/>
              <a:defRPr sz="1000"/>
            </a:lvl1pPr>
          </a:lstStyle>
          <a:p>
            <a:r>
              <a:rPr lang="en-US"/>
              <a:t>Click the icon to insert the </a:t>
            </a:r>
            <a:r>
              <a:rPr lang="en-US" err="1"/>
              <a:t>Uxd-Wht</a:t>
            </a:r>
            <a:r>
              <a:rPr lang="en-US"/>
              <a:t> or Unboxed-</a:t>
            </a:r>
            <a:r>
              <a:rPr lang="en-US" err="1"/>
              <a:t>WhiteType</a:t>
            </a:r>
            <a:r>
              <a:rPr lang="en-US"/>
              <a:t>, </a:t>
            </a:r>
            <a:r>
              <a:rPr lang="en-US" err="1"/>
              <a:t>svg</a:t>
            </a:r>
            <a:r>
              <a:rPr lang="en-US"/>
              <a:t> or </a:t>
            </a:r>
            <a:r>
              <a:rPr lang="en-US" err="1"/>
              <a:t>png</a:t>
            </a:r>
            <a:r>
              <a:rPr lang="en-US"/>
              <a:t> format version of your department logo. Follow yellow instructions.</a:t>
            </a:r>
          </a:p>
        </p:txBody>
      </p:sp>
      <p:sp>
        <p:nvSpPr>
          <p:cNvPr id="12" name="Text Placeholder 11">
            <a:extLst>
              <a:ext uri="{FF2B5EF4-FFF2-40B4-BE49-F238E27FC236}">
                <a16:creationId xmlns:a16="http://schemas.microsoft.com/office/drawing/2014/main" id="{3A81CB59-8C90-4649-A0B9-F64FBDA65623}"/>
              </a:ext>
            </a:extLst>
          </p:cNvPr>
          <p:cNvSpPr>
            <a:spLocks noGrp="1"/>
          </p:cNvSpPr>
          <p:nvPr>
            <p:ph type="body" sz="quarter" idx="28" hasCustomPrompt="1"/>
          </p:nvPr>
        </p:nvSpPr>
        <p:spPr>
          <a:xfrm>
            <a:off x="3110248" y="3239110"/>
            <a:ext cx="5867974" cy="34341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1. GUIDES – To make sure guides are visible, inside the View ribbon, click the Guides checkbox. Then click the icon inside the picture frame to add your logo.</a:t>
            </a:r>
          </a:p>
        </p:txBody>
      </p:sp>
      <p:sp>
        <p:nvSpPr>
          <p:cNvPr id="16" name="Text Placeholder 11">
            <a:extLst>
              <a:ext uri="{FF2B5EF4-FFF2-40B4-BE49-F238E27FC236}">
                <a16:creationId xmlns:a16="http://schemas.microsoft.com/office/drawing/2014/main" id="{27040403-9017-284E-A963-BB40D99A6B1B}"/>
              </a:ext>
            </a:extLst>
          </p:cNvPr>
          <p:cNvSpPr>
            <a:spLocks noGrp="1"/>
          </p:cNvSpPr>
          <p:nvPr>
            <p:ph type="body" sz="quarter" idx="29" hasCustomPrompt="1"/>
          </p:nvPr>
        </p:nvSpPr>
        <p:spPr>
          <a:xfrm>
            <a:off x="3509494" y="3642860"/>
            <a:ext cx="5468728" cy="364668"/>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2. QUALITY – For the sharpest image, we recommend selecting your logo from the </a:t>
            </a:r>
            <a:r>
              <a:rPr lang="en-US" err="1"/>
              <a:t>svg</a:t>
            </a:r>
            <a:r>
              <a:rPr lang="en-US"/>
              <a:t> folder. Insert the </a:t>
            </a:r>
            <a:r>
              <a:rPr lang="en-US" err="1"/>
              <a:t>Uxd-Wht</a:t>
            </a:r>
            <a:r>
              <a:rPr lang="en-US"/>
              <a:t> or Unboxed-</a:t>
            </a:r>
            <a:r>
              <a:rPr lang="en-US" err="1"/>
              <a:t>WhiteType</a:t>
            </a:r>
            <a:r>
              <a:rPr lang="en-US"/>
              <a:t> version. Your logo will appear in the picture frame. </a:t>
            </a:r>
          </a:p>
        </p:txBody>
      </p:sp>
      <p:sp>
        <p:nvSpPr>
          <p:cNvPr id="18" name="Text Placeholder 11">
            <a:extLst>
              <a:ext uri="{FF2B5EF4-FFF2-40B4-BE49-F238E27FC236}">
                <a16:creationId xmlns:a16="http://schemas.microsoft.com/office/drawing/2014/main" id="{4B946D04-E796-4B4C-BA49-32A74CF316D8}"/>
              </a:ext>
            </a:extLst>
          </p:cNvPr>
          <p:cNvSpPr>
            <a:spLocks noGrp="1"/>
          </p:cNvSpPr>
          <p:nvPr>
            <p:ph type="body" sz="quarter" idx="30" hasCustomPrompt="1"/>
          </p:nvPr>
        </p:nvSpPr>
        <p:spPr>
          <a:xfrm>
            <a:off x="3509494" y="4050407"/>
            <a:ext cx="5468728" cy="735906"/>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19" name="Text Placeholder 11">
            <a:extLst>
              <a:ext uri="{FF2B5EF4-FFF2-40B4-BE49-F238E27FC236}">
                <a16:creationId xmlns:a16="http://schemas.microsoft.com/office/drawing/2014/main" id="{68E45B7A-8408-374F-A2DC-0F4F9C754E45}"/>
              </a:ext>
            </a:extLst>
          </p:cNvPr>
          <p:cNvSpPr>
            <a:spLocks noGrp="1"/>
          </p:cNvSpPr>
          <p:nvPr>
            <p:ph type="body" sz="quarter" idx="31" hasCustomPrompt="1"/>
          </p:nvPr>
        </p:nvSpPr>
        <p:spPr>
          <a:xfrm>
            <a:off x="3509494" y="4842153"/>
            <a:ext cx="5468728" cy="228205"/>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a:t>4. POSITION – Align the UCLA logo letters to meet the left guide.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1892807"/>
            <a:ext cx="7772400" cy="1106424"/>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a:t>Presentation Opener</a:t>
            </a:r>
          </a:p>
          <a:p>
            <a:pPr lvl="0"/>
            <a:r>
              <a:rPr lang="en-US"/>
              <a:t>Title Goes Here</a:t>
            </a:r>
          </a:p>
        </p:txBody>
      </p:sp>
    </p:spTree>
    <p:extLst>
      <p:ext uri="{BB962C8B-B14F-4D97-AF65-F5344CB8AC3E}">
        <p14:creationId xmlns:p14="http://schemas.microsoft.com/office/powerpoint/2010/main" val="3577556916"/>
      </p:ext>
    </p:extLst>
  </p:cSld>
  <p:clrMapOvr>
    <a:masterClrMapping/>
  </p:clrMapOvr>
  <p:extLst>
    <p:ext uri="{DCECCB84-F9BA-43D5-87BE-67443E8EF086}">
      <p15:sldGuideLst xmlns:p15="http://schemas.microsoft.com/office/powerpoint/2012/main">
        <p15:guide id="1" orient="horz" pos="444" userDrawn="1">
          <p15:clr>
            <a:srgbClr val="FBAE40"/>
          </p15:clr>
        </p15:guide>
        <p15:guide id="2" orient="horz" pos="276" userDrawn="1">
          <p15:clr>
            <a:srgbClr val="FBAE40"/>
          </p15:clr>
        </p15:guide>
        <p15:guide id="3" pos="4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November 26,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1828800"/>
            <a:ext cx="3840480" cy="1205209"/>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0" y="1463040"/>
            <a:ext cx="3840479" cy="219456"/>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463040"/>
            <a:ext cx="3931920" cy="310896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a:t>Header w/one image on right</a:t>
            </a:r>
          </a:p>
        </p:txBody>
      </p:sp>
    </p:spTree>
    <p:extLst>
      <p:ext uri="{BB962C8B-B14F-4D97-AF65-F5344CB8AC3E}">
        <p14:creationId xmlns:p14="http://schemas.microsoft.com/office/powerpoint/2010/main" val="384288128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November 26,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463040"/>
            <a:ext cx="3749039"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566160"/>
            <a:ext cx="3749039" cy="76745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2" y="1466850"/>
            <a:ext cx="3749039"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0" y="3569970"/>
            <a:ext cx="3749039" cy="76745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09528701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November 26,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463040"/>
            <a:ext cx="2468880"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356616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463040"/>
            <a:ext cx="2468880"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356616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463040"/>
            <a:ext cx="2468880" cy="20574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566158"/>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a:t>Header w/three images</a:t>
            </a:r>
          </a:p>
        </p:txBody>
      </p:sp>
    </p:spTree>
    <p:extLst>
      <p:ext uri="{BB962C8B-B14F-4D97-AF65-F5344CB8AC3E}">
        <p14:creationId xmlns:p14="http://schemas.microsoft.com/office/powerpoint/2010/main" val="40336894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November 26,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3931920"/>
            <a:ext cx="7772400" cy="640080"/>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463040"/>
            <a:ext cx="7772400" cy="2423160"/>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a:t>Header w/wide image</a:t>
            </a:r>
          </a:p>
        </p:txBody>
      </p:sp>
    </p:spTree>
    <p:extLst>
      <p:ext uri="{BB962C8B-B14F-4D97-AF65-F5344CB8AC3E}">
        <p14:creationId xmlns:p14="http://schemas.microsoft.com/office/powerpoint/2010/main" val="147908679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November 26,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463040"/>
            <a:ext cx="5486400" cy="310896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a:t>Header w/video</a:t>
            </a:r>
          </a:p>
        </p:txBody>
      </p:sp>
    </p:spTree>
    <p:extLst>
      <p:ext uri="{BB962C8B-B14F-4D97-AF65-F5344CB8AC3E}">
        <p14:creationId xmlns:p14="http://schemas.microsoft.com/office/powerpoint/2010/main" val="262114583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November 26,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1828799"/>
            <a:ext cx="2743200" cy="1005840"/>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463040"/>
            <a:ext cx="2743200" cy="219456"/>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463040"/>
            <a:ext cx="5029200" cy="283464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a:t>Header w/copy and video</a:t>
            </a:r>
          </a:p>
        </p:txBody>
      </p:sp>
    </p:spTree>
    <p:extLst>
      <p:ext uri="{BB962C8B-B14F-4D97-AF65-F5344CB8AC3E}">
        <p14:creationId xmlns:p14="http://schemas.microsoft.com/office/powerpoint/2010/main" val="421468552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4764024"/>
            <a:ext cx="2057400" cy="365760"/>
          </a:xfrm>
          <a:prstGeom prst="rect">
            <a:avLst/>
          </a:prstGeom>
        </p:spPr>
        <p:txBody>
          <a:bodyPr/>
          <a:lstStyle/>
          <a:p>
            <a:fld id="{5F005B25-F92E-F241-B3BB-D56013C8D83E}" type="datetime4">
              <a:rPr lang="en-US" smtClean="0"/>
              <a:t>November 26, 2025</a:t>
            </a:fld>
            <a:endParaRPr lang="en-US"/>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4764024"/>
            <a:ext cx="457200" cy="365760"/>
          </a:xfrm>
          <a:prstGeom prst="rect">
            <a:avLst/>
          </a:prstGeom>
        </p:spPr>
        <p:txBody>
          <a:bodyPr wrap="square" anchor="t" anchorCtr="0"/>
          <a:lstStyle/>
          <a:p>
            <a:fld id="{B6238B5B-F19C-E947-A0BC-87BD7983F871}" type="slidenum">
              <a:rPr lang="en-US" smtClean="0"/>
              <a:pPr/>
              <a:t>‹#›</a:t>
            </a:fld>
            <a:endParaRPr lang="en-US"/>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1371600"/>
            <a:ext cx="6400800" cy="1665071"/>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a:t>Lorem ipsum dolor sit </a:t>
            </a:r>
            <a:r>
              <a:rPr lang="en-US" err="1"/>
              <a:t>amet</a:t>
            </a:r>
            <a:r>
              <a:rPr lang="en-US"/>
              <a:t> ex </a:t>
            </a:r>
            <a:r>
              <a:rPr lang="en-US" err="1"/>
              <a:t>eum</a:t>
            </a:r>
            <a:r>
              <a:rPr lang="en-US"/>
              <a:t> </a:t>
            </a:r>
            <a:r>
              <a:rPr lang="en-US" err="1"/>
              <a:t>reque</a:t>
            </a:r>
            <a:r>
              <a:rPr lang="en-US"/>
              <a:t> </a:t>
            </a:r>
            <a:r>
              <a:rPr lang="en-US" err="1"/>
              <a:t>graece</a:t>
            </a:r>
            <a:r>
              <a:rPr lang="en-US"/>
              <a:t> </a:t>
            </a:r>
            <a:r>
              <a:rPr lang="en-US" err="1"/>
              <a:t>nam</a:t>
            </a:r>
            <a:r>
              <a:rPr lang="en-US"/>
              <a:t> </a:t>
            </a:r>
            <a:r>
              <a:rPr lang="en-US" err="1"/>
              <a:t>harum</a:t>
            </a:r>
            <a:r>
              <a:rPr lang="en-US"/>
              <a:t> </a:t>
            </a:r>
            <a:r>
              <a:rPr lang="en-US" err="1"/>
              <a:t>vonsequat</a:t>
            </a:r>
            <a:endParaRPr lang="en-US"/>
          </a:p>
        </p:txBody>
      </p:sp>
    </p:spTree>
    <p:extLst>
      <p:ext uri="{BB962C8B-B14F-4D97-AF65-F5344CB8AC3E}">
        <p14:creationId xmlns:p14="http://schemas.microsoft.com/office/powerpoint/2010/main" val="1491540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userDrawn="1"/>
        </p:nvSpPr>
        <p:spPr>
          <a:xfrm>
            <a:off x="640080" y="246888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userDrawn="1"/>
        </p:nvSpPr>
        <p:spPr>
          <a:xfrm>
            <a:off x="640080" y="1874520"/>
            <a:ext cx="7772400" cy="553998"/>
          </a:xfrm>
          <a:prstGeom prst="rect">
            <a:avLst/>
          </a:prstGeom>
          <a:noFill/>
        </p:spPr>
        <p:txBody>
          <a:bodyPr wrap="square" lIns="0" tIns="0" rIns="0" bIns="0" rtlCol="0" anchor="b" anchorCtr="0">
            <a:spAutoFit/>
          </a:bodyPr>
          <a:lstStyle/>
          <a:p>
            <a:r>
              <a:rPr lang="en-US" sz="3600" b="1" i="0" baseline="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2651760"/>
            <a:ext cx="7772400" cy="222818"/>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4754880"/>
            <a:ext cx="2117634" cy="381643"/>
          </a:xfrm>
          <a:prstGeom prst="rect">
            <a:avLst/>
          </a:prstGeom>
        </p:spPr>
        <p:txBody>
          <a:bodyPr/>
          <a:lstStyle/>
          <a:p>
            <a:fld id="{922CE373-5D4D-0A48-8A4C-7D6A6D8707A3}" type="datetime4">
              <a:rPr lang="en-US" smtClean="0"/>
              <a:t>November 26, 2025</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4754880"/>
            <a:ext cx="457200" cy="381643"/>
          </a:xfrm>
          <a:prstGeom prst="rect">
            <a:avLst/>
          </a:prstGeom>
        </p:spPr>
        <p:txBody>
          <a:bodyPr/>
          <a:lstStyle/>
          <a:p>
            <a:fld id="{BD59DAAA-0634-FC41-A826-8BC222AF9A3E}" type="slidenum">
              <a:rPr lang="en-US" smtClean="0"/>
              <a:pPr/>
              <a:t>‹#›</a:t>
            </a:fld>
            <a:endParaRPr lang="en-US"/>
          </a:p>
        </p:txBody>
      </p:sp>
    </p:spTree>
    <p:extLst>
      <p:ext uri="{BB962C8B-B14F-4D97-AF65-F5344CB8AC3E}">
        <p14:creationId xmlns:p14="http://schemas.microsoft.com/office/powerpoint/2010/main" val="6098214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4754880"/>
            <a:ext cx="2117634" cy="381643"/>
          </a:xfrm>
          <a:prstGeom prst="rect">
            <a:avLst/>
          </a:prstGeom>
        </p:spPr>
        <p:txBody>
          <a:bodyPr/>
          <a:lstStyle/>
          <a:p>
            <a:fld id="{4005FD34-7D5E-6A4C-B563-FA008C4FF639}" type="datetime4">
              <a:rPr lang="en-US" smtClean="0"/>
              <a:t>November 26, 2025</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4754880"/>
            <a:ext cx="457200" cy="381643"/>
          </a:xfrm>
          <a:prstGeom prst="rect">
            <a:avLst/>
          </a:prstGeom>
        </p:spPr>
        <p:txBody>
          <a:bodyPr/>
          <a:lstStyle/>
          <a:p>
            <a:fld id="{BD59DAAA-0634-FC41-A826-8BC222AF9A3E}"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1408176"/>
            <a:ext cx="6400800" cy="1665071"/>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a:t>Lorem ipsum dolor sit </a:t>
            </a:r>
            <a:r>
              <a:rPr lang="en-US" err="1"/>
              <a:t>amet</a:t>
            </a:r>
            <a:r>
              <a:rPr lang="en-US"/>
              <a:t> ex </a:t>
            </a:r>
            <a:r>
              <a:rPr lang="en-US" err="1"/>
              <a:t>eum</a:t>
            </a:r>
            <a:r>
              <a:rPr lang="en-US"/>
              <a:t> </a:t>
            </a:r>
            <a:r>
              <a:rPr lang="en-US" err="1"/>
              <a:t>reque</a:t>
            </a:r>
            <a:r>
              <a:rPr lang="en-US"/>
              <a:t> </a:t>
            </a:r>
            <a:r>
              <a:rPr lang="en-US" err="1"/>
              <a:t>graece</a:t>
            </a:r>
            <a:r>
              <a:rPr lang="en-US"/>
              <a:t> </a:t>
            </a:r>
            <a:r>
              <a:rPr lang="en-US" err="1"/>
              <a:t>nam</a:t>
            </a:r>
            <a:r>
              <a:rPr lang="en-US"/>
              <a:t> </a:t>
            </a:r>
            <a:r>
              <a:rPr lang="en-US" err="1"/>
              <a:t>harum</a:t>
            </a:r>
            <a:r>
              <a:rPr lang="en-US"/>
              <a:t> </a:t>
            </a:r>
            <a:r>
              <a:rPr lang="en-US" err="1"/>
              <a:t>vonsequat</a:t>
            </a:r>
            <a:endParaRPr lang="en-US"/>
          </a:p>
        </p:txBody>
      </p:sp>
    </p:spTree>
    <p:extLst>
      <p:ext uri="{BB962C8B-B14F-4D97-AF65-F5344CB8AC3E}">
        <p14:creationId xmlns:p14="http://schemas.microsoft.com/office/powerpoint/2010/main" val="3378397108"/>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userDrawn="1"/>
        </p:nvSpPr>
        <p:spPr>
          <a:xfrm>
            <a:off x="640080" y="2468880"/>
            <a:ext cx="7772400" cy="36576"/>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userDrawn="1"/>
        </p:nvSpPr>
        <p:spPr>
          <a:xfrm>
            <a:off x="640080" y="1874520"/>
            <a:ext cx="7772400" cy="553998"/>
          </a:xfrm>
          <a:prstGeom prst="rect">
            <a:avLst/>
          </a:prstGeom>
          <a:noFill/>
        </p:spPr>
        <p:txBody>
          <a:bodyPr wrap="square" lIns="0" tIns="0" rIns="0" bIns="0" rtlCol="0" anchor="b" anchorCtr="0">
            <a:spAutoFit/>
          </a:bodyPr>
          <a:lstStyle/>
          <a:p>
            <a:r>
              <a:rPr lang="en-US" sz="3600" b="1" i="0" baseline="0">
                <a:solidFill>
                  <a:schemeClr val="bg1"/>
                </a:solidFill>
                <a:latin typeface="Helvetica" pitchFamily="2" charset="0"/>
              </a:rPr>
              <a:t>Thank You</a:t>
            </a:r>
          </a:p>
        </p:txBody>
      </p:sp>
    </p:spTree>
    <p:extLst>
      <p:ext uri="{BB962C8B-B14F-4D97-AF65-F5344CB8AC3E}">
        <p14:creationId xmlns:p14="http://schemas.microsoft.com/office/powerpoint/2010/main" val="215225969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82880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46304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November 26,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a:t>Header w/copy</a:t>
            </a:r>
          </a:p>
        </p:txBody>
      </p:sp>
    </p:spTree>
    <p:extLst>
      <p:ext uri="{BB962C8B-B14F-4D97-AF65-F5344CB8AC3E}">
        <p14:creationId xmlns:p14="http://schemas.microsoft.com/office/powerpoint/2010/main" val="298216496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828801"/>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46304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November 26,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2560320"/>
            <a:ext cx="6858000" cy="388889"/>
          </a:xfrm>
        </p:spPr>
        <p:txBody>
          <a:bodyPr lIns="365760">
            <a:spAutoFit/>
          </a:bodyPr>
          <a:lstStyle>
            <a:lvl1pPr>
              <a:defRPr/>
            </a:lvl1pPr>
          </a:lstStyle>
          <a:p>
            <a:pPr lvl="0"/>
            <a:r>
              <a:rPr lang="en-US"/>
              <a:t>Most bulleted slides should have no more than 5 bullets with only about 5-6 words per bullet.</a:t>
            </a:r>
          </a:p>
        </p:txBody>
      </p:sp>
    </p:spTree>
    <p:extLst>
      <p:ext uri="{BB962C8B-B14F-4D97-AF65-F5344CB8AC3E}">
        <p14:creationId xmlns:p14="http://schemas.microsoft.com/office/powerpoint/2010/main" val="233925834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82880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46304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November 26,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182880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463040"/>
            <a:ext cx="3383280" cy="219456"/>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a:t>Header w/two columns</a:t>
            </a:r>
          </a:p>
        </p:txBody>
      </p:sp>
    </p:spTree>
    <p:extLst>
      <p:ext uri="{BB962C8B-B14F-4D97-AF65-F5344CB8AC3E}">
        <p14:creationId xmlns:p14="http://schemas.microsoft.com/office/powerpoint/2010/main" val="316582681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November 26,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463040"/>
            <a:ext cx="6400800" cy="310896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8" y="146304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235864062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November 26, 2025</a:t>
            </a:fld>
            <a:endParaRPr lang="en-US"/>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1828800"/>
            <a:ext cx="3840478" cy="1205209"/>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a:solidFill>
                  <a:srgbClr val="58595B"/>
                </a:solidFill>
                <a:effectLst/>
                <a:latin typeface="Helvetica" pitchFamily="2" charset="0"/>
                <a:ea typeface="+mn-ea"/>
                <a:cs typeface="+mn-cs"/>
              </a:rPr>
              <a:t>Lorem ipsum dolor sit </a:t>
            </a:r>
            <a:r>
              <a:rPr lang="en-US" sz="1400" b="0" i="0" kern="1200" err="1">
                <a:solidFill>
                  <a:srgbClr val="58595B"/>
                </a:solidFill>
                <a:effectLst/>
                <a:latin typeface="Helvetica" pitchFamily="2" charset="0"/>
                <a:ea typeface="+mn-ea"/>
                <a:cs typeface="+mn-cs"/>
              </a:rPr>
              <a:t>amet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consectetur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adipiscing</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elit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sed</a:t>
            </a:r>
            <a:r>
              <a:rPr lang="en-US" sz="1400" b="0" i="0" kern="1200">
                <a:solidFill>
                  <a:srgbClr val="58595B"/>
                </a:solidFill>
                <a:effectLst/>
                <a:latin typeface="Helvetica" pitchFamily="2" charset="0"/>
                <a:ea typeface="+mn-ea"/>
                <a:cs typeface="+mn-cs"/>
              </a:rPr>
              <a:t> do </a:t>
            </a:r>
            <a:r>
              <a:rPr lang="en-US" sz="1400" b="0" i="0" kern="1200" err="1">
                <a:solidFill>
                  <a:srgbClr val="58595B"/>
                </a:solidFill>
                <a:effectLst/>
                <a:latin typeface="Helvetica" pitchFamily="2" charset="0"/>
                <a:ea typeface="+mn-ea"/>
                <a:cs typeface="+mn-cs"/>
              </a:rPr>
              <a:t>eiusmod</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tempor</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incididunt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labore</a:t>
            </a:r>
            <a:r>
              <a:rPr lang="en-US" sz="1400" b="0" i="0" kern="1200">
                <a:solidFill>
                  <a:srgbClr val="58595B"/>
                </a:solidFill>
                <a:effectLst/>
                <a:latin typeface="Helvetica" pitchFamily="2" charset="0"/>
                <a:ea typeface="+mn-ea"/>
                <a:cs typeface="+mn-cs"/>
              </a:rPr>
              <a:t> et dolore magna </a:t>
            </a:r>
            <a:r>
              <a:rPr lang="en-US" sz="1400" b="0" i="0" kern="1200" err="1">
                <a:solidFill>
                  <a:srgbClr val="58595B"/>
                </a:solidFill>
                <a:effectLst/>
                <a:latin typeface="Helvetica" pitchFamily="2" charset="0"/>
                <a:ea typeface="+mn-ea"/>
                <a:cs typeface="+mn-cs"/>
              </a:rPr>
              <a:t>aliqua</a:t>
            </a:r>
            <a:r>
              <a:rPr lang="en-US" sz="1400" b="0" i="0" kern="1200">
                <a:solidFill>
                  <a:srgbClr val="58595B"/>
                </a:solidFill>
                <a:effectLst/>
                <a:latin typeface="Helvetica" pitchFamily="2" charset="0"/>
                <a:ea typeface="+mn-ea"/>
                <a:cs typeface="+mn-cs"/>
              </a:rPr>
              <a:t>. Ut </a:t>
            </a:r>
            <a:r>
              <a:rPr lang="en-US" sz="1400" b="0" i="0" kern="1200" err="1">
                <a:solidFill>
                  <a:srgbClr val="58595B"/>
                </a:solidFill>
                <a:effectLst/>
                <a:latin typeface="Helvetica" pitchFamily="2" charset="0"/>
                <a:ea typeface="+mn-ea"/>
                <a:cs typeface="+mn-cs"/>
              </a:rPr>
              <a:t>enim</a:t>
            </a:r>
            <a:r>
              <a:rPr lang="en-US" sz="1400" b="0" i="0" kern="1200">
                <a:solidFill>
                  <a:srgbClr val="58595B"/>
                </a:solidFill>
                <a:effectLst/>
                <a:latin typeface="Helvetica" pitchFamily="2" charset="0"/>
                <a:ea typeface="+mn-ea"/>
                <a:cs typeface="+mn-cs"/>
              </a:rPr>
              <a:t> ad minim </a:t>
            </a:r>
            <a:r>
              <a:rPr lang="en-US" sz="1400" b="0" i="0" kern="1200" err="1">
                <a:solidFill>
                  <a:srgbClr val="58595B"/>
                </a:solidFill>
                <a:effectLst/>
                <a:latin typeface="Helvetica" pitchFamily="2" charset="0"/>
                <a:ea typeface="+mn-ea"/>
                <a:cs typeface="+mn-cs"/>
              </a:rPr>
              <a:t>veniam</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quis</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nostrud</a:t>
            </a:r>
            <a:r>
              <a:rPr lang="en-US" sz="1400" b="0" i="0" kern="1200">
                <a:solidFill>
                  <a:srgbClr val="58595B"/>
                </a:solidFill>
                <a:effectLst/>
                <a:latin typeface="Helvetica" pitchFamily="2" charset="0"/>
                <a:ea typeface="+mn-ea"/>
                <a:cs typeface="+mn-cs"/>
              </a:rPr>
              <a:t> exercitation </a:t>
            </a:r>
            <a:r>
              <a:rPr lang="en-US" sz="1400" b="0" i="0" kern="1200" err="1">
                <a:solidFill>
                  <a:srgbClr val="58595B"/>
                </a:solidFill>
                <a:effectLst/>
                <a:latin typeface="Helvetica" pitchFamily="2" charset="0"/>
                <a:ea typeface="+mn-ea"/>
                <a:cs typeface="+mn-cs"/>
              </a:rPr>
              <a:t>ullamco</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laboris</a:t>
            </a:r>
            <a:r>
              <a:rPr lang="en-US" sz="1400" b="0" i="0" kern="1200">
                <a:solidFill>
                  <a:srgbClr val="58595B"/>
                </a:solidFill>
                <a:effectLst/>
                <a:latin typeface="Helvetica" pitchFamily="2" charset="0"/>
                <a:ea typeface="+mn-ea"/>
                <a:cs typeface="+mn-cs"/>
              </a:rPr>
              <a:t> nisi </a:t>
            </a:r>
            <a:r>
              <a:rPr lang="en-US" sz="1400" b="0" i="0" kern="1200" err="1">
                <a:solidFill>
                  <a:srgbClr val="58595B"/>
                </a:solidFill>
                <a:effectLst/>
                <a:latin typeface="Helvetica" pitchFamily="2" charset="0"/>
                <a:ea typeface="+mn-ea"/>
                <a:cs typeface="+mn-cs"/>
              </a:rPr>
              <a:t>ut</a:t>
            </a:r>
            <a:r>
              <a:rPr lang="en-US" sz="1400" b="0" i="0" kern="1200">
                <a:solidFill>
                  <a:srgbClr val="58595B"/>
                </a:solidFill>
                <a:effectLst/>
                <a:latin typeface="Helvetica" pitchFamily="2" charset="0"/>
                <a:ea typeface="+mn-ea"/>
                <a:cs typeface="+mn-cs"/>
              </a:rPr>
              <a:t> </a:t>
            </a:r>
            <a:r>
              <a:rPr lang="en-US" sz="1400" b="0" i="0" kern="1200" err="1">
                <a:solidFill>
                  <a:srgbClr val="58595B"/>
                </a:solidFill>
                <a:effectLst/>
                <a:latin typeface="Helvetica" pitchFamily="2" charset="0"/>
                <a:ea typeface="+mn-ea"/>
                <a:cs typeface="+mn-cs"/>
              </a:rPr>
              <a:t>aliquip</a:t>
            </a:r>
            <a:r>
              <a:rPr lang="en-US" sz="1400" b="0" i="0" kern="1200">
                <a:solidFill>
                  <a:srgbClr val="58595B"/>
                </a:solidFill>
                <a:effectLst/>
                <a:latin typeface="Helvetica" pitchFamily="2" charset="0"/>
                <a:ea typeface="+mn-ea"/>
                <a:cs typeface="+mn-cs"/>
              </a:rPr>
              <a:t> ex </a:t>
            </a:r>
            <a:r>
              <a:rPr lang="en-US" sz="1400" b="0" i="0" kern="1200" err="1">
                <a:solidFill>
                  <a:srgbClr val="58595B"/>
                </a:solidFill>
                <a:effectLst/>
                <a:latin typeface="Helvetica" pitchFamily="2" charset="0"/>
                <a:ea typeface="+mn-ea"/>
                <a:cs typeface="+mn-cs"/>
              </a:rPr>
              <a:t>ead</a:t>
            </a:r>
            <a:r>
              <a:rPr lang="en-US" sz="1400" b="0" i="0" kern="120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1999" y="1463040"/>
            <a:ext cx="3840479" cy="219456"/>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463040"/>
            <a:ext cx="3931920" cy="310896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a:t>Header w/one image on left</a:t>
            </a:r>
          </a:p>
        </p:txBody>
      </p:sp>
    </p:spTree>
    <p:extLst>
      <p:ext uri="{BB962C8B-B14F-4D97-AF65-F5344CB8AC3E}">
        <p14:creationId xmlns:p14="http://schemas.microsoft.com/office/powerpoint/2010/main" val="333340117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3.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6.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0FCED579-A029-5C4C-9E1F-AE7C4BC1CA7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65760" y="175759"/>
            <a:ext cx="423229" cy="136525"/>
          </a:xfrm>
          <a:prstGeom prst="rect">
            <a:avLst/>
          </a:prstGeom>
        </p:spPr>
      </p:pic>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4754880"/>
            <a:ext cx="2057400" cy="365760"/>
          </a:xfrm>
          <a:prstGeom prst="rect">
            <a:avLst/>
          </a:prstGeom>
        </p:spPr>
        <p:txBody>
          <a:bodyPr vert="horz" lIns="0" tIns="0" rIns="0" bIns="256032" rtlCol="0" anchor="t" anchorCtr="0">
            <a:spAutoFit/>
          </a:bodyPr>
          <a:lstStyle>
            <a:lvl1pPr algn="l">
              <a:defRPr sz="800">
                <a:solidFill>
                  <a:schemeClr val="bg1"/>
                </a:solidFill>
              </a:defRPr>
            </a:lvl1pPr>
          </a:lstStyle>
          <a:p>
            <a:fld id="{B68E00D1-C27F-6E46-ADFD-829C35A222A3}" type="datetime4">
              <a:rPr lang="en-US" smtClean="0"/>
              <a:pPr/>
              <a:t>November 26, 2025</a:t>
            </a:fld>
            <a:endParaRPr lang="en-US"/>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1874520"/>
            <a:ext cx="7780020" cy="557784"/>
          </a:xfrm>
          <a:prstGeom prst="rect">
            <a:avLst/>
          </a:prstGeom>
        </p:spPr>
        <p:txBody>
          <a:bodyPr vert="horz" wrap="square" lIns="0" tIns="0" rIns="0" bIns="0" rtlCol="0" anchor="b" anchorCtr="0">
            <a:spAutoFit/>
          </a:bodyPr>
          <a:lstStyle/>
          <a:p>
            <a:r>
              <a:rPr lang="en-US"/>
              <a:t>Click to edit Master title style</a:t>
            </a:r>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2651760"/>
            <a:ext cx="7772400" cy="126810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590430"/>
      </p:ext>
    </p:extLst>
  </p:cSld>
  <p:clrMap bg1="lt1" tx1="dk1" bg2="lt2" tx2="dk2" accent1="accent1" accent2="accent2" accent3="accent3" accent4="accent4" accent5="accent5" accent6="accent6" hlink="hlink" folHlink="folHlink"/>
  <p:sldLayoutIdLst>
    <p:sldLayoutId id="2147483745" r:id="rId1"/>
    <p:sldLayoutId id="2147483744" r:id="rId2"/>
    <p:sldLayoutId id="2147483723" r:id="rId3"/>
    <p:sldLayoutId id="2147483743" r:id="rId4"/>
  </p:sldLayoutIdLst>
  <p:hf hdr="0" ftr="0"/>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103074"/>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640080"/>
            <a:ext cx="7772400" cy="393192"/>
          </a:xfrm>
          <a:prstGeom prst="rect">
            <a:avLst/>
          </a:prstGeom>
        </p:spPr>
        <p:txBody>
          <a:bodyPr vert="horz" wrap="square" lIns="0" tIns="0" rIns="0" bIns="0" rtlCol="0" anchor="b" anchorCtr="0">
            <a:spAutoFit/>
          </a:bodyPr>
          <a:lstStyle/>
          <a:p>
            <a:r>
              <a:rPr lang="en-US"/>
              <a:t>Click to edit Master title</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4754880"/>
            <a:ext cx="2057400" cy="365760"/>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November 26, 2025</a:t>
            </a:fld>
            <a:endParaRPr lang="en-US"/>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4754880"/>
            <a:ext cx="457200" cy="36576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a:p>
        </p:txBody>
      </p:sp>
      <p:sp>
        <p:nvSpPr>
          <p:cNvPr id="2" name="Rectangle 1">
            <a:extLst>
              <a:ext uri="{FF2B5EF4-FFF2-40B4-BE49-F238E27FC236}">
                <a16:creationId xmlns:a16="http://schemas.microsoft.com/office/drawing/2014/main" id="{3F4D58D5-A817-8C46-AB00-9E4F26EA159C}"/>
              </a:ext>
            </a:extLst>
          </p:cNvPr>
          <p:cNvSpPr/>
          <p:nvPr userDrawn="1"/>
        </p:nvSpPr>
        <p:spPr>
          <a:xfrm>
            <a:off x="0" y="0"/>
            <a:ext cx="9144000" cy="4572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ogo">
            <a:extLst>
              <a:ext uri="{FF2B5EF4-FFF2-40B4-BE49-F238E27FC236}">
                <a16:creationId xmlns:a16="http://schemas.microsoft.com/office/drawing/2014/main" id="{6E1D559F-4EF1-6E45-B5D7-15C84F808AAA}"/>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65760" y="175759"/>
            <a:ext cx="423229" cy="136525"/>
          </a:xfrm>
          <a:prstGeom prst="rect">
            <a:avLst/>
          </a:prstGeom>
        </p:spPr>
      </p:pic>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463040"/>
            <a:ext cx="7315200" cy="11757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99185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41" r:id="rId10"/>
    <p:sldLayoutId id="2147483738"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userDrawn="1"/>
        </p:nvSpPr>
        <p:spPr>
          <a:xfrm>
            <a:off x="0" y="0"/>
            <a:ext cx="9144000" cy="51435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4" name="gradient">
            <a:extLst>
              <a:ext uri="{FF2B5EF4-FFF2-40B4-BE49-F238E27FC236}">
                <a16:creationId xmlns:a16="http://schemas.microsoft.com/office/drawing/2014/main" id="{7C5494A1-EAF6-FE40-8442-13FDACD4A804}"/>
              </a:ext>
            </a:extLst>
          </p:cNvPr>
          <p:cNvSpPr/>
          <p:nvPr userDrawn="1"/>
        </p:nvSpPr>
        <p:spPr>
          <a:xfrm>
            <a:off x="0" y="0"/>
            <a:ext cx="9144000" cy="5148072"/>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Department name placeholder">
            <a:extLst>
              <a:ext uri="{FF2B5EF4-FFF2-40B4-BE49-F238E27FC236}">
                <a16:creationId xmlns:a16="http://schemas.microsoft.com/office/drawing/2014/main" id="{1F7F76C6-7E2A-5149-B69D-8B0273641DA8}"/>
              </a:ext>
            </a:extLst>
          </p:cNvPr>
          <p:cNvSpPr txBox="1"/>
          <p:nvPr userDrawn="1"/>
        </p:nvSpPr>
        <p:spPr>
          <a:xfrm>
            <a:off x="6583680" y="207926"/>
            <a:ext cx="2295144" cy="132344"/>
          </a:xfrm>
          <a:prstGeom prst="rect">
            <a:avLst/>
          </a:prstGeom>
          <a:noFill/>
        </p:spPr>
        <p:txBody>
          <a:bodyPr wrap="square" lIns="91440" tIns="4572" rIns="0" bIns="4572" rtlCol="0">
            <a:spAutoFit/>
          </a:bodyPr>
          <a:lstStyle/>
          <a:p>
            <a:pPr algn="r"/>
            <a:r>
              <a:rPr lang="en-US" sz="80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65760" y="175759"/>
            <a:ext cx="423229" cy="136525"/>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4754880"/>
            <a:ext cx="457200" cy="36576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4759093"/>
            <a:ext cx="2057400" cy="365760"/>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November 26, 2025</a:t>
            </a:fld>
            <a:endParaRPr lang="en-US"/>
          </a:p>
        </p:txBody>
      </p:sp>
    </p:spTree>
    <p:extLst>
      <p:ext uri="{BB962C8B-B14F-4D97-AF65-F5344CB8AC3E}">
        <p14:creationId xmlns:p14="http://schemas.microsoft.com/office/powerpoint/2010/main" val="3275588001"/>
      </p:ext>
    </p:extLst>
  </p:cSld>
  <p:clrMap bg1="lt1" tx1="dk1" bg2="lt2" tx2="dk2" accent1="accent1" accent2="accent2" accent3="accent3" accent4="accent4" accent5="accent5" accent6="accent6" hlink="hlink" folHlink="folHlink"/>
  <p:sldLayoutIdLst>
    <p:sldLayoutId id="2147483748"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07E6-066A-414A-8916-AC2240ADCEE3}"/>
              </a:ext>
            </a:extLst>
          </p:cNvPr>
          <p:cNvSpPr>
            <a:spLocks noGrp="1"/>
          </p:cNvSpPr>
          <p:nvPr>
            <p:ph sz="quarter" idx="23"/>
          </p:nvPr>
        </p:nvSpPr>
        <p:spPr>
          <a:xfrm>
            <a:off x="640078" y="4480624"/>
            <a:ext cx="1995354" cy="167033"/>
          </a:xfrm>
        </p:spPr>
        <p:txBody>
          <a:bodyPr/>
          <a:lstStyle/>
          <a:p>
            <a:r>
              <a:rPr lang="en-US" err="1"/>
              <a:t>Shixuan</a:t>
            </a:r>
            <a:r>
              <a:rPr lang="en-US"/>
              <a:t> Sun, </a:t>
            </a:r>
            <a:r>
              <a:rPr lang="en-US" err="1"/>
              <a:t>Xiaoyang</a:t>
            </a:r>
            <a:r>
              <a:rPr lang="en-US"/>
              <a:t> Zhao</a:t>
            </a:r>
          </a:p>
        </p:txBody>
      </p:sp>
      <p:sp>
        <p:nvSpPr>
          <p:cNvPr id="46" name="Text Placeholder 45">
            <a:extLst>
              <a:ext uri="{FF2B5EF4-FFF2-40B4-BE49-F238E27FC236}">
                <a16:creationId xmlns:a16="http://schemas.microsoft.com/office/drawing/2014/main" id="{298DBC73-D254-7743-90B1-2EFD263248B8}"/>
              </a:ext>
            </a:extLst>
          </p:cNvPr>
          <p:cNvSpPr>
            <a:spLocks noGrp="1"/>
          </p:cNvSpPr>
          <p:nvPr>
            <p:ph type="body" sz="quarter" idx="32"/>
          </p:nvPr>
        </p:nvSpPr>
        <p:spPr>
          <a:xfrm>
            <a:off x="640080" y="2195373"/>
            <a:ext cx="7772400" cy="501291"/>
          </a:xfrm>
        </p:spPr>
        <p:txBody>
          <a:bodyPr/>
          <a:lstStyle/>
          <a:p>
            <a:r>
              <a:rPr lang="en-US" dirty="0"/>
              <a:t>263F Project Mid Term</a:t>
            </a:r>
          </a:p>
        </p:txBody>
      </p:sp>
    </p:spTree>
    <p:extLst>
      <p:ext uri="{BB962C8B-B14F-4D97-AF65-F5344CB8AC3E}">
        <p14:creationId xmlns:p14="http://schemas.microsoft.com/office/powerpoint/2010/main" val="5603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9AD8ECF-F222-B70B-05BA-AB87112774FE}"/>
              </a:ext>
            </a:extLst>
          </p:cNvPr>
          <p:cNvSpPr>
            <a:spLocks noGrp="1"/>
          </p:cNvSpPr>
          <p:nvPr>
            <p:ph type="dt" sz="half" idx="18"/>
          </p:nvPr>
        </p:nvSpPr>
        <p:spPr/>
        <p:txBody>
          <a:bodyPr/>
          <a:lstStyle/>
          <a:p>
            <a:fld id="{A44ACDD2-15F2-0B4C-A54B-A39030A6F076}" type="datetime4">
              <a:rPr lang="en-US" smtClean="0"/>
              <a:t>November 26, 2025</a:t>
            </a:fld>
            <a:endParaRPr lang="en-US"/>
          </a:p>
        </p:txBody>
      </p:sp>
      <p:sp>
        <p:nvSpPr>
          <p:cNvPr id="3" name="灯片编号占位符 2">
            <a:extLst>
              <a:ext uri="{FF2B5EF4-FFF2-40B4-BE49-F238E27FC236}">
                <a16:creationId xmlns:a16="http://schemas.microsoft.com/office/drawing/2014/main" id="{9D66AAEF-D888-AAE9-4DA9-889667C14139}"/>
              </a:ext>
            </a:extLst>
          </p:cNvPr>
          <p:cNvSpPr>
            <a:spLocks noGrp="1"/>
          </p:cNvSpPr>
          <p:nvPr>
            <p:ph type="sldNum" sz="quarter" idx="19"/>
          </p:nvPr>
        </p:nvSpPr>
        <p:spPr/>
        <p:txBody>
          <a:bodyPr/>
          <a:lstStyle/>
          <a:p>
            <a:fld id="{B6238B5B-F19C-E947-A0BC-87BD7983F871}" type="slidenum">
              <a:rPr lang="en-US" smtClean="0"/>
              <a:pPr/>
              <a:t>2</a:t>
            </a:fld>
            <a:endParaRPr lang="en-US"/>
          </a:p>
        </p:txBody>
      </p:sp>
      <p:sp>
        <p:nvSpPr>
          <p:cNvPr id="6" name="标题 5">
            <a:extLst>
              <a:ext uri="{FF2B5EF4-FFF2-40B4-BE49-F238E27FC236}">
                <a16:creationId xmlns:a16="http://schemas.microsoft.com/office/drawing/2014/main" id="{0DF3210D-0DBF-F9E9-C1C4-8D5D98A42047}"/>
              </a:ext>
            </a:extLst>
          </p:cNvPr>
          <p:cNvSpPr>
            <a:spLocks noGrp="1"/>
          </p:cNvSpPr>
          <p:nvPr>
            <p:ph type="title"/>
          </p:nvPr>
        </p:nvSpPr>
        <p:spPr>
          <a:xfrm>
            <a:off x="642901" y="650766"/>
            <a:ext cx="7772400" cy="276999"/>
          </a:xfrm>
        </p:spPr>
        <p:txBody>
          <a:bodyPr/>
          <a:lstStyle/>
          <a:p>
            <a:r>
              <a:rPr kumimoji="1" lang="en-GB" altLang="zh-CN" sz="2000" dirty="0">
                <a:solidFill>
                  <a:schemeClr val="tx1">
                    <a:lumMod val="50000"/>
                  </a:schemeClr>
                </a:solidFill>
              </a:rPr>
              <a:t>Active Oscillation Damping of a Fire-Rescue Turntable Ladder</a:t>
            </a:r>
            <a:endParaRPr kumimoji="1" lang="zh-CN" altLang="en-US" sz="2000" dirty="0">
              <a:solidFill>
                <a:schemeClr val="tx1">
                  <a:lumMod val="50000"/>
                </a:schemeClr>
              </a:solidFill>
            </a:endParaRPr>
          </a:p>
        </p:txBody>
      </p:sp>
      <p:sp>
        <p:nvSpPr>
          <p:cNvPr id="7" name="文本框 6">
            <a:extLst>
              <a:ext uri="{FF2B5EF4-FFF2-40B4-BE49-F238E27FC236}">
                <a16:creationId xmlns:a16="http://schemas.microsoft.com/office/drawing/2014/main" id="{21B87E7E-3B52-FB4F-BC8C-4D524668DD3A}"/>
              </a:ext>
            </a:extLst>
          </p:cNvPr>
          <p:cNvSpPr txBox="1"/>
          <p:nvPr/>
        </p:nvSpPr>
        <p:spPr>
          <a:xfrm>
            <a:off x="307677" y="1611768"/>
            <a:ext cx="5018703" cy="1546577"/>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CN" dirty="0">
                <a:solidFill>
                  <a:schemeClr val="tx1">
                    <a:lumMod val="50000"/>
                  </a:schemeClr>
                </a:solidFill>
              </a:rPr>
              <a:t>Flexible aerial ladders suffer from excessive vibration under wind loads.</a:t>
            </a:r>
          </a:p>
          <a:p>
            <a:pPr marL="285750" indent="-285750" algn="just">
              <a:buFont typeface="Arial" panose="020B0604020202020204" pitchFamily="34" charset="0"/>
              <a:buChar char="•"/>
            </a:pPr>
            <a:r>
              <a:rPr kumimoji="1" lang="en-US" altLang="zh-CN" dirty="0">
                <a:solidFill>
                  <a:schemeClr val="tx1">
                    <a:lumMod val="50000"/>
                  </a:schemeClr>
                </a:solidFill>
              </a:rPr>
              <a:t>Existing studies (Horváth 2020; Kharitonov 2007) focus on theoretical or high-cost control.</a:t>
            </a:r>
          </a:p>
          <a:p>
            <a:pPr marL="285750" indent="-285750" algn="just">
              <a:buFont typeface="Arial" panose="020B0604020202020204" pitchFamily="34" charset="0"/>
              <a:buChar char="•"/>
            </a:pPr>
            <a:r>
              <a:rPr kumimoji="1" lang="en-US" altLang="zh-CN" dirty="0">
                <a:solidFill>
                  <a:schemeClr val="tx1">
                    <a:lumMod val="50000"/>
                  </a:schemeClr>
                </a:solidFill>
              </a:rPr>
              <a:t>Objective: develop a </a:t>
            </a:r>
            <a:r>
              <a:rPr kumimoji="1" lang="en-US" altLang="zh-CN">
                <a:solidFill>
                  <a:schemeClr val="tx1">
                    <a:lumMod val="50000"/>
                  </a:schemeClr>
                </a:solidFill>
              </a:rPr>
              <a:t>simplified semi-active </a:t>
            </a:r>
            <a:r>
              <a:rPr kumimoji="1" lang="en-US" altLang="zh-CN" dirty="0">
                <a:solidFill>
                  <a:schemeClr val="tx1">
                    <a:lumMod val="50000"/>
                  </a:schemeClr>
                </a:solidFill>
              </a:rPr>
              <a:t>damping model using limited feedback.</a:t>
            </a:r>
          </a:p>
          <a:p>
            <a:pPr marL="285750" indent="-285750">
              <a:buFont typeface="Arial" panose="020B0604020202020204" pitchFamily="34" charset="0"/>
              <a:buChar char="•"/>
            </a:pPr>
            <a:endParaRPr kumimoji="1" lang="zh-CN" altLang="en-US" dirty="0">
              <a:solidFill>
                <a:schemeClr val="tx1">
                  <a:lumMod val="50000"/>
                </a:schemeClr>
              </a:solidFill>
            </a:endParaRPr>
          </a:p>
        </p:txBody>
      </p:sp>
      <p:pic>
        <p:nvPicPr>
          <p:cNvPr id="9" name="Picture Placeholder 8" descr="A fire truck with a ladder&#10;&#10;AI-generated content may be incorrect.">
            <a:extLst>
              <a:ext uri="{FF2B5EF4-FFF2-40B4-BE49-F238E27FC236}">
                <a16:creationId xmlns:a16="http://schemas.microsoft.com/office/drawing/2014/main" id="{B40B0DB5-DC9C-883D-B592-F98863EC5CD2}"/>
              </a:ext>
            </a:extLst>
          </p:cNvPr>
          <p:cNvPicPr>
            <a:picLocks noGrp="1" noChangeAspect="1"/>
          </p:cNvPicPr>
          <p:nvPr>
            <p:ph type="pic" sz="quarter" idx="29"/>
          </p:nvPr>
        </p:nvPicPr>
        <p:blipFill>
          <a:blip r:embed="rId3"/>
          <a:srcRect t="10764" b="10764"/>
          <a:stretch>
            <a:fillRect/>
          </a:stretch>
        </p:blipFill>
        <p:spPr>
          <a:xfrm>
            <a:off x="5581860" y="1494703"/>
            <a:ext cx="2888708" cy="1585267"/>
          </a:xfrm>
        </p:spPr>
      </p:pic>
      <p:sp>
        <p:nvSpPr>
          <p:cNvPr id="18" name="TextBox 17">
            <a:extLst>
              <a:ext uri="{FF2B5EF4-FFF2-40B4-BE49-F238E27FC236}">
                <a16:creationId xmlns:a16="http://schemas.microsoft.com/office/drawing/2014/main" id="{B8180D25-FBF2-4336-DC12-AE297F6B6376}"/>
              </a:ext>
            </a:extLst>
          </p:cNvPr>
          <p:cNvSpPr txBox="1"/>
          <p:nvPr/>
        </p:nvSpPr>
        <p:spPr>
          <a:xfrm>
            <a:off x="392332" y="3004457"/>
            <a:ext cx="2502233" cy="307777"/>
          </a:xfrm>
          <a:prstGeom prst="rect">
            <a:avLst/>
          </a:prstGeom>
          <a:noFill/>
        </p:spPr>
        <p:txBody>
          <a:bodyPr wrap="square" rtlCol="0">
            <a:spAutoFit/>
          </a:bodyPr>
          <a:lstStyle/>
          <a:p>
            <a:r>
              <a:rPr lang="en-GB" sz="1400" b="1" dirty="0">
                <a:solidFill>
                  <a:schemeClr val="tx1">
                    <a:lumMod val="50000"/>
                  </a:schemeClr>
                </a:solidFill>
              </a:rPr>
              <a:t>Method Overview</a:t>
            </a:r>
          </a:p>
        </p:txBody>
      </p:sp>
      <p:sp>
        <p:nvSpPr>
          <p:cNvPr id="19" name="TextBox 18">
            <a:extLst>
              <a:ext uri="{FF2B5EF4-FFF2-40B4-BE49-F238E27FC236}">
                <a16:creationId xmlns:a16="http://schemas.microsoft.com/office/drawing/2014/main" id="{ED18E5BB-92AF-4F3F-1E98-75B6FB385FD2}"/>
              </a:ext>
            </a:extLst>
          </p:cNvPr>
          <p:cNvSpPr txBox="1"/>
          <p:nvPr/>
        </p:nvSpPr>
        <p:spPr>
          <a:xfrm>
            <a:off x="392334" y="1219364"/>
            <a:ext cx="3095086" cy="307777"/>
          </a:xfrm>
          <a:prstGeom prst="rect">
            <a:avLst/>
          </a:prstGeom>
          <a:noFill/>
        </p:spPr>
        <p:txBody>
          <a:bodyPr wrap="square" rtlCol="0">
            <a:spAutoFit/>
          </a:bodyPr>
          <a:lstStyle/>
          <a:p>
            <a:r>
              <a:rPr lang="en-GB" sz="1400" b="1" dirty="0">
                <a:solidFill>
                  <a:schemeClr val="tx1">
                    <a:lumMod val="50000"/>
                  </a:schemeClr>
                </a:solidFill>
              </a:rPr>
              <a:t>Problem &amp; Motivation</a:t>
            </a:r>
          </a:p>
        </p:txBody>
      </p:sp>
      <p:pic>
        <p:nvPicPr>
          <p:cNvPr id="21" name="Picture 20">
            <a:extLst>
              <a:ext uri="{FF2B5EF4-FFF2-40B4-BE49-F238E27FC236}">
                <a16:creationId xmlns:a16="http://schemas.microsoft.com/office/drawing/2014/main" id="{EBDFE169-A717-DBD9-003C-1F081C94AA7D}"/>
              </a:ext>
            </a:extLst>
          </p:cNvPr>
          <p:cNvPicPr>
            <a:picLocks noChangeAspect="1"/>
          </p:cNvPicPr>
          <p:nvPr/>
        </p:nvPicPr>
        <p:blipFill>
          <a:blip r:embed="rId4"/>
          <a:stretch>
            <a:fillRect/>
          </a:stretch>
        </p:blipFill>
        <p:spPr>
          <a:xfrm>
            <a:off x="5489409" y="3692898"/>
            <a:ext cx="3266189" cy="548720"/>
          </a:xfrm>
          <a:prstGeom prst="rect">
            <a:avLst/>
          </a:prstGeom>
        </p:spPr>
      </p:pic>
      <p:sp>
        <p:nvSpPr>
          <p:cNvPr id="22" name="TextBox 21">
            <a:extLst>
              <a:ext uri="{FF2B5EF4-FFF2-40B4-BE49-F238E27FC236}">
                <a16:creationId xmlns:a16="http://schemas.microsoft.com/office/drawing/2014/main" id="{C62E3DCD-CF9B-1B6C-402F-51F024EC153E}"/>
              </a:ext>
            </a:extLst>
          </p:cNvPr>
          <p:cNvSpPr txBox="1"/>
          <p:nvPr/>
        </p:nvSpPr>
        <p:spPr>
          <a:xfrm>
            <a:off x="424211" y="3453912"/>
            <a:ext cx="1227700" cy="215444"/>
          </a:xfrm>
          <a:prstGeom prst="rect">
            <a:avLst/>
          </a:prstGeom>
          <a:solidFill>
            <a:srgbClr val="FFC000"/>
          </a:solidFill>
        </p:spPr>
        <p:txBody>
          <a:bodyPr wrap="square" rtlCol="0">
            <a:spAutoFit/>
          </a:bodyPr>
          <a:lstStyle/>
          <a:p>
            <a:r>
              <a:rPr lang="en-GB" sz="800" dirty="0">
                <a:solidFill>
                  <a:schemeClr val="tx1">
                    <a:lumMod val="50000"/>
                  </a:schemeClr>
                </a:solidFill>
              </a:rPr>
              <a:t>External Wind Load f(t)</a:t>
            </a:r>
          </a:p>
        </p:txBody>
      </p:sp>
      <p:sp>
        <p:nvSpPr>
          <p:cNvPr id="23" name="TextBox 22">
            <a:extLst>
              <a:ext uri="{FF2B5EF4-FFF2-40B4-BE49-F238E27FC236}">
                <a16:creationId xmlns:a16="http://schemas.microsoft.com/office/drawing/2014/main" id="{F47A7AB7-61B9-C821-72AF-3DFF8104A8E7}"/>
              </a:ext>
            </a:extLst>
          </p:cNvPr>
          <p:cNvSpPr txBox="1"/>
          <p:nvPr/>
        </p:nvSpPr>
        <p:spPr>
          <a:xfrm>
            <a:off x="2049998" y="3403281"/>
            <a:ext cx="1138002" cy="338554"/>
          </a:xfrm>
          <a:prstGeom prst="rect">
            <a:avLst/>
          </a:prstGeom>
          <a:solidFill>
            <a:srgbClr val="FFC000"/>
          </a:solidFill>
        </p:spPr>
        <p:txBody>
          <a:bodyPr wrap="square" rtlCol="0">
            <a:spAutoFit/>
          </a:bodyPr>
          <a:lstStyle/>
          <a:p>
            <a:r>
              <a:rPr lang="en-GB" sz="800" dirty="0">
                <a:solidFill>
                  <a:schemeClr val="tx1">
                    <a:lumMod val="50000"/>
                  </a:schemeClr>
                </a:solidFill>
              </a:rPr>
              <a:t> Flexible Ladder (spring–mass model)</a:t>
            </a:r>
          </a:p>
        </p:txBody>
      </p:sp>
      <p:sp>
        <p:nvSpPr>
          <p:cNvPr id="24" name="TextBox 23">
            <a:extLst>
              <a:ext uri="{FF2B5EF4-FFF2-40B4-BE49-F238E27FC236}">
                <a16:creationId xmlns:a16="http://schemas.microsoft.com/office/drawing/2014/main" id="{EA468CE4-7BD4-EE2F-3B46-6E3B8FCDEFF8}"/>
              </a:ext>
            </a:extLst>
          </p:cNvPr>
          <p:cNvSpPr txBox="1"/>
          <p:nvPr/>
        </p:nvSpPr>
        <p:spPr>
          <a:xfrm>
            <a:off x="3757852" y="4165493"/>
            <a:ext cx="1079654" cy="215444"/>
          </a:xfrm>
          <a:prstGeom prst="rect">
            <a:avLst/>
          </a:prstGeom>
          <a:solidFill>
            <a:srgbClr val="FFC000"/>
          </a:solidFill>
        </p:spPr>
        <p:txBody>
          <a:bodyPr wrap="square" rtlCol="0">
            <a:spAutoFit/>
          </a:bodyPr>
          <a:lstStyle/>
          <a:p>
            <a:r>
              <a:rPr lang="en-GB" sz="800" dirty="0">
                <a:solidFill>
                  <a:schemeClr val="tx1">
                    <a:lumMod val="50000"/>
                  </a:schemeClr>
                </a:solidFill>
              </a:rPr>
              <a:t>State Measurement</a:t>
            </a:r>
          </a:p>
        </p:txBody>
      </p:sp>
      <p:sp>
        <p:nvSpPr>
          <p:cNvPr id="25" name="TextBox 24">
            <a:extLst>
              <a:ext uri="{FF2B5EF4-FFF2-40B4-BE49-F238E27FC236}">
                <a16:creationId xmlns:a16="http://schemas.microsoft.com/office/drawing/2014/main" id="{98CCC882-D474-75D0-9EE5-2498F91D3172}"/>
              </a:ext>
            </a:extLst>
          </p:cNvPr>
          <p:cNvSpPr txBox="1"/>
          <p:nvPr/>
        </p:nvSpPr>
        <p:spPr>
          <a:xfrm>
            <a:off x="1969339" y="4165493"/>
            <a:ext cx="1299319" cy="215444"/>
          </a:xfrm>
          <a:prstGeom prst="rect">
            <a:avLst/>
          </a:prstGeom>
          <a:solidFill>
            <a:srgbClr val="FFC000"/>
          </a:solidFill>
        </p:spPr>
        <p:txBody>
          <a:bodyPr wrap="square" rtlCol="0">
            <a:spAutoFit/>
          </a:bodyPr>
          <a:lstStyle/>
          <a:p>
            <a:r>
              <a:rPr lang="fr-FR" sz="800" dirty="0">
                <a:solidFill>
                  <a:schemeClr val="tx1">
                    <a:lumMod val="50000"/>
                  </a:schemeClr>
                </a:solidFill>
              </a:rPr>
              <a:t>Active Feedback Control</a:t>
            </a:r>
          </a:p>
        </p:txBody>
      </p:sp>
      <p:sp>
        <p:nvSpPr>
          <p:cNvPr id="26" name="TextBox 25">
            <a:extLst>
              <a:ext uri="{FF2B5EF4-FFF2-40B4-BE49-F238E27FC236}">
                <a16:creationId xmlns:a16="http://schemas.microsoft.com/office/drawing/2014/main" id="{2341CF5F-263B-8FA9-55CF-B47BF2FDD7BD}"/>
              </a:ext>
            </a:extLst>
          </p:cNvPr>
          <p:cNvSpPr txBox="1"/>
          <p:nvPr/>
        </p:nvSpPr>
        <p:spPr>
          <a:xfrm>
            <a:off x="3599063" y="3389802"/>
            <a:ext cx="1397233" cy="338554"/>
          </a:xfrm>
          <a:prstGeom prst="rect">
            <a:avLst/>
          </a:prstGeom>
          <a:solidFill>
            <a:srgbClr val="FFC000"/>
          </a:solidFill>
        </p:spPr>
        <p:txBody>
          <a:bodyPr wrap="square" rtlCol="0">
            <a:spAutoFit/>
          </a:bodyPr>
          <a:lstStyle/>
          <a:p>
            <a:r>
              <a:rPr lang="fr-FR" sz="800" dirty="0" err="1">
                <a:solidFill>
                  <a:schemeClr val="tx1">
                    <a:lumMod val="50000"/>
                  </a:schemeClr>
                </a:solidFill>
              </a:rPr>
              <a:t>Implicit</a:t>
            </a:r>
            <a:r>
              <a:rPr lang="fr-FR" sz="800" dirty="0">
                <a:solidFill>
                  <a:schemeClr val="tx1">
                    <a:lumMod val="50000"/>
                  </a:schemeClr>
                </a:solidFill>
              </a:rPr>
              <a:t> Euler </a:t>
            </a:r>
            <a:r>
              <a:rPr lang="fr-FR" sz="800" dirty="0" err="1">
                <a:solidFill>
                  <a:schemeClr val="tx1">
                    <a:lumMod val="50000"/>
                  </a:schemeClr>
                </a:solidFill>
              </a:rPr>
              <a:t>Integration</a:t>
            </a:r>
            <a:endParaRPr lang="fr-FR" sz="800" dirty="0">
              <a:solidFill>
                <a:schemeClr val="tx1">
                  <a:lumMod val="50000"/>
                </a:schemeClr>
              </a:solidFill>
            </a:endParaRPr>
          </a:p>
          <a:p>
            <a:r>
              <a:rPr lang="fr-FR" sz="800" dirty="0">
                <a:solidFill>
                  <a:schemeClr val="tx1">
                    <a:lumMod val="50000"/>
                  </a:schemeClr>
                </a:solidFill>
              </a:rPr>
              <a:t>   x(</a:t>
            </a:r>
            <a:r>
              <a:rPr lang="fr-FR" sz="800" dirty="0" err="1">
                <a:solidFill>
                  <a:schemeClr val="tx1">
                    <a:lumMod val="50000"/>
                  </a:schemeClr>
                </a:solidFill>
              </a:rPr>
              <a:t>t+Δt</a:t>
            </a:r>
            <a:r>
              <a:rPr lang="fr-FR" sz="800" dirty="0">
                <a:solidFill>
                  <a:schemeClr val="tx1">
                    <a:lumMod val="50000"/>
                  </a:schemeClr>
                </a:solidFill>
              </a:rPr>
              <a:t>) = x(t) + </a:t>
            </a:r>
            <a:r>
              <a:rPr lang="fr-FR" sz="800" dirty="0" err="1">
                <a:solidFill>
                  <a:schemeClr val="tx1">
                    <a:lumMod val="50000"/>
                  </a:schemeClr>
                </a:solidFill>
              </a:rPr>
              <a:t>Δt·ẋ</a:t>
            </a:r>
            <a:r>
              <a:rPr lang="fr-FR" sz="800" dirty="0">
                <a:solidFill>
                  <a:schemeClr val="tx1">
                    <a:lumMod val="50000"/>
                  </a:schemeClr>
                </a:solidFill>
              </a:rPr>
              <a:t>(</a:t>
            </a:r>
            <a:r>
              <a:rPr lang="fr-FR" sz="800" dirty="0" err="1">
                <a:solidFill>
                  <a:schemeClr val="tx1">
                    <a:lumMod val="50000"/>
                  </a:schemeClr>
                </a:solidFill>
              </a:rPr>
              <a:t>t+Δt</a:t>
            </a:r>
            <a:r>
              <a:rPr lang="fr-FR" sz="800" dirty="0">
                <a:solidFill>
                  <a:schemeClr val="tx1">
                    <a:lumMod val="50000"/>
                  </a:schemeClr>
                </a:solidFill>
              </a:rPr>
              <a:t>)</a:t>
            </a:r>
            <a:endParaRPr lang="en-GB" sz="800" dirty="0">
              <a:solidFill>
                <a:schemeClr val="tx1">
                  <a:lumMod val="50000"/>
                </a:schemeClr>
              </a:solidFill>
            </a:endParaRPr>
          </a:p>
        </p:txBody>
      </p:sp>
      <p:sp>
        <p:nvSpPr>
          <p:cNvPr id="27" name="TextBox 26">
            <a:extLst>
              <a:ext uri="{FF2B5EF4-FFF2-40B4-BE49-F238E27FC236}">
                <a16:creationId xmlns:a16="http://schemas.microsoft.com/office/drawing/2014/main" id="{7ED9B8F1-7728-69D1-872B-F8E97EEEA6C2}"/>
              </a:ext>
            </a:extLst>
          </p:cNvPr>
          <p:cNvSpPr txBox="1"/>
          <p:nvPr/>
        </p:nvSpPr>
        <p:spPr>
          <a:xfrm>
            <a:off x="388402" y="4103938"/>
            <a:ext cx="1299319" cy="338554"/>
          </a:xfrm>
          <a:prstGeom prst="rect">
            <a:avLst/>
          </a:prstGeom>
          <a:solidFill>
            <a:srgbClr val="FFC000"/>
          </a:solidFill>
        </p:spPr>
        <p:txBody>
          <a:bodyPr wrap="square" rtlCol="0">
            <a:spAutoFit/>
          </a:bodyPr>
          <a:lstStyle/>
          <a:p>
            <a:r>
              <a:rPr lang="en-GB" sz="800" dirty="0">
                <a:solidFill>
                  <a:schemeClr val="tx1">
                    <a:lumMod val="50000"/>
                  </a:schemeClr>
                </a:solidFill>
              </a:rPr>
              <a:t>Reduced Tip Oscillation</a:t>
            </a:r>
          </a:p>
          <a:p>
            <a:r>
              <a:rPr lang="en-GB" sz="800" dirty="0">
                <a:solidFill>
                  <a:schemeClr val="tx1">
                    <a:lumMod val="50000"/>
                  </a:schemeClr>
                </a:solidFill>
              </a:rPr>
              <a:t>(Returns to ~0 in 10 s)</a:t>
            </a:r>
            <a:endParaRPr lang="fr-FR" sz="800" dirty="0">
              <a:solidFill>
                <a:schemeClr val="tx1">
                  <a:lumMod val="50000"/>
                </a:schemeClr>
              </a:solidFill>
            </a:endParaRPr>
          </a:p>
        </p:txBody>
      </p:sp>
      <p:sp>
        <p:nvSpPr>
          <p:cNvPr id="28" name="Arrow: Right 27">
            <a:extLst>
              <a:ext uri="{FF2B5EF4-FFF2-40B4-BE49-F238E27FC236}">
                <a16:creationId xmlns:a16="http://schemas.microsoft.com/office/drawing/2014/main" id="{3008D109-8AFC-0EDA-8295-583CA606E7B0}"/>
              </a:ext>
            </a:extLst>
          </p:cNvPr>
          <p:cNvSpPr/>
          <p:nvPr/>
        </p:nvSpPr>
        <p:spPr>
          <a:xfrm>
            <a:off x="1703658" y="3517419"/>
            <a:ext cx="281618" cy="110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Right 28">
            <a:extLst>
              <a:ext uri="{FF2B5EF4-FFF2-40B4-BE49-F238E27FC236}">
                <a16:creationId xmlns:a16="http://schemas.microsoft.com/office/drawing/2014/main" id="{AA40F409-360B-FC95-BE3A-7DA99F5D4C92}"/>
              </a:ext>
            </a:extLst>
          </p:cNvPr>
          <p:cNvSpPr/>
          <p:nvPr/>
        </p:nvSpPr>
        <p:spPr>
          <a:xfrm>
            <a:off x="3268658" y="3526864"/>
            <a:ext cx="281618" cy="110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Right 29">
            <a:extLst>
              <a:ext uri="{FF2B5EF4-FFF2-40B4-BE49-F238E27FC236}">
                <a16:creationId xmlns:a16="http://schemas.microsoft.com/office/drawing/2014/main" id="{D8F441FC-782E-2D26-048E-33A628470951}"/>
              </a:ext>
            </a:extLst>
          </p:cNvPr>
          <p:cNvSpPr/>
          <p:nvPr/>
        </p:nvSpPr>
        <p:spPr>
          <a:xfrm rot="5400000">
            <a:off x="4163721" y="3891786"/>
            <a:ext cx="281618" cy="110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Right 30">
            <a:extLst>
              <a:ext uri="{FF2B5EF4-FFF2-40B4-BE49-F238E27FC236}">
                <a16:creationId xmlns:a16="http://schemas.microsoft.com/office/drawing/2014/main" id="{55A326BF-6AED-5B88-7325-D0F346C813A6}"/>
              </a:ext>
            </a:extLst>
          </p:cNvPr>
          <p:cNvSpPr/>
          <p:nvPr/>
        </p:nvSpPr>
        <p:spPr>
          <a:xfrm rot="10800000">
            <a:off x="3363738" y="4218076"/>
            <a:ext cx="281618" cy="110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BAD095F2-9D2D-F694-81CA-FC31B3501BA9}"/>
              </a:ext>
            </a:extLst>
          </p:cNvPr>
          <p:cNvSpPr/>
          <p:nvPr/>
        </p:nvSpPr>
        <p:spPr>
          <a:xfrm rot="10800000">
            <a:off x="1722775" y="4234873"/>
            <a:ext cx="167588" cy="1102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09854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FCF597F-DC4B-08C6-D297-09C0FA4ED6B0}"/>
              </a:ext>
            </a:extLst>
          </p:cNvPr>
          <p:cNvSpPr>
            <a:spLocks noGrp="1"/>
          </p:cNvSpPr>
          <p:nvPr>
            <p:ph type="sldNum" sz="quarter" idx="19"/>
          </p:nvPr>
        </p:nvSpPr>
        <p:spPr/>
        <p:txBody>
          <a:bodyPr/>
          <a:lstStyle/>
          <a:p>
            <a:fld id="{B6238B5B-F19C-E947-A0BC-87BD7983F871}" type="slidenum">
              <a:rPr lang="en-US" smtClean="0"/>
              <a:pPr/>
              <a:t>3</a:t>
            </a:fld>
            <a:endParaRPr lang="en-US"/>
          </a:p>
        </p:txBody>
      </p:sp>
      <p:sp>
        <p:nvSpPr>
          <p:cNvPr id="7" name="标题 6">
            <a:extLst>
              <a:ext uri="{FF2B5EF4-FFF2-40B4-BE49-F238E27FC236}">
                <a16:creationId xmlns:a16="http://schemas.microsoft.com/office/drawing/2014/main" id="{3F2E1B46-FA0D-AF83-48A3-EF5934A88F98}"/>
              </a:ext>
            </a:extLst>
          </p:cNvPr>
          <p:cNvSpPr>
            <a:spLocks noGrp="1"/>
          </p:cNvSpPr>
          <p:nvPr>
            <p:ph type="title"/>
          </p:nvPr>
        </p:nvSpPr>
        <p:spPr>
          <a:xfrm>
            <a:off x="640079" y="730148"/>
            <a:ext cx="7772400" cy="276999"/>
          </a:xfrm>
        </p:spPr>
        <p:txBody>
          <a:bodyPr/>
          <a:lstStyle/>
          <a:p>
            <a:r>
              <a:rPr kumimoji="1" lang="en-US" altLang="zh-CN" sz="2000" dirty="0">
                <a:solidFill>
                  <a:schemeClr val="tx1">
                    <a:lumMod val="50000"/>
                  </a:schemeClr>
                </a:solidFill>
                <a:latin typeface="+mj-lt"/>
              </a:rPr>
              <a:t>Preliminary Results</a:t>
            </a:r>
            <a:endParaRPr kumimoji="1" lang="zh-CN" altLang="en-US" sz="2000" dirty="0">
              <a:solidFill>
                <a:schemeClr val="tx1">
                  <a:lumMod val="50000"/>
                </a:schemeClr>
              </a:solidFill>
              <a:latin typeface="+mj-lt"/>
            </a:endParaRPr>
          </a:p>
        </p:txBody>
      </p:sp>
      <p:pic>
        <p:nvPicPr>
          <p:cNvPr id="12" name="Picture 11" descr="A graph of a line graph&#10;&#10;AI-generated content may be incorrect.">
            <a:extLst>
              <a:ext uri="{FF2B5EF4-FFF2-40B4-BE49-F238E27FC236}">
                <a16:creationId xmlns:a16="http://schemas.microsoft.com/office/drawing/2014/main" id="{B306C349-1E5B-563D-8F1B-6CFE85F48C7D}"/>
              </a:ext>
            </a:extLst>
          </p:cNvPr>
          <p:cNvPicPr>
            <a:picLocks noChangeAspect="1"/>
          </p:cNvPicPr>
          <p:nvPr/>
        </p:nvPicPr>
        <p:blipFill>
          <a:blip r:embed="rId3"/>
          <a:stretch>
            <a:fillRect/>
          </a:stretch>
        </p:blipFill>
        <p:spPr>
          <a:xfrm>
            <a:off x="640079" y="1287135"/>
            <a:ext cx="2391809" cy="1768190"/>
          </a:xfrm>
          <a:prstGeom prst="rect">
            <a:avLst/>
          </a:prstGeom>
        </p:spPr>
      </p:pic>
      <p:pic>
        <p:nvPicPr>
          <p:cNvPr id="14" name="Picture 13" descr="A graph of a graph&#10;&#10;AI-generated content may be incorrect.">
            <a:extLst>
              <a:ext uri="{FF2B5EF4-FFF2-40B4-BE49-F238E27FC236}">
                <a16:creationId xmlns:a16="http://schemas.microsoft.com/office/drawing/2014/main" id="{E2A0A0CD-D9E0-7868-5913-1D7F57D17510}"/>
              </a:ext>
            </a:extLst>
          </p:cNvPr>
          <p:cNvPicPr>
            <a:picLocks noChangeAspect="1"/>
          </p:cNvPicPr>
          <p:nvPr/>
        </p:nvPicPr>
        <p:blipFill>
          <a:blip r:embed="rId4"/>
          <a:stretch>
            <a:fillRect/>
          </a:stretch>
        </p:blipFill>
        <p:spPr>
          <a:xfrm>
            <a:off x="3301634" y="1265459"/>
            <a:ext cx="2449290" cy="1789866"/>
          </a:xfrm>
          <a:prstGeom prst="rect">
            <a:avLst/>
          </a:prstGeom>
        </p:spPr>
      </p:pic>
      <p:pic>
        <p:nvPicPr>
          <p:cNvPr id="16" name="Picture 15" descr="A graph with orange lines">
            <a:extLst>
              <a:ext uri="{FF2B5EF4-FFF2-40B4-BE49-F238E27FC236}">
                <a16:creationId xmlns:a16="http://schemas.microsoft.com/office/drawing/2014/main" id="{9B3858E0-0E64-0DF6-9DE0-277AF44C8CBC}"/>
              </a:ext>
            </a:extLst>
          </p:cNvPr>
          <p:cNvPicPr>
            <a:picLocks noChangeAspect="1"/>
          </p:cNvPicPr>
          <p:nvPr/>
        </p:nvPicPr>
        <p:blipFill>
          <a:blip r:embed="rId5"/>
          <a:stretch>
            <a:fillRect/>
          </a:stretch>
        </p:blipFill>
        <p:spPr>
          <a:xfrm>
            <a:off x="6054631" y="1285964"/>
            <a:ext cx="2449290" cy="1769361"/>
          </a:xfrm>
          <a:prstGeom prst="rect">
            <a:avLst/>
          </a:prstGeom>
        </p:spPr>
      </p:pic>
      <p:sp>
        <p:nvSpPr>
          <p:cNvPr id="17" name="TextBox 16">
            <a:extLst>
              <a:ext uri="{FF2B5EF4-FFF2-40B4-BE49-F238E27FC236}">
                <a16:creationId xmlns:a16="http://schemas.microsoft.com/office/drawing/2014/main" id="{2C2425C5-A28B-514E-5DAC-AB1DE91023EC}"/>
              </a:ext>
            </a:extLst>
          </p:cNvPr>
          <p:cNvSpPr txBox="1"/>
          <p:nvPr/>
        </p:nvSpPr>
        <p:spPr>
          <a:xfrm>
            <a:off x="1218765" y="3562466"/>
            <a:ext cx="5246044" cy="1485022"/>
          </a:xfrm>
          <a:prstGeom prst="rect">
            <a:avLst/>
          </a:prstGeom>
          <a:noFill/>
        </p:spPr>
        <p:txBody>
          <a:bodyPr wrap="square" rtlCol="0">
            <a:spAutoFit/>
          </a:bodyPr>
          <a:lstStyle/>
          <a:p>
            <a:pPr marL="171450" indent="-171450">
              <a:buFont typeface="Arial" panose="020B0604020202020204" pitchFamily="34" charset="0"/>
              <a:buChar char="•"/>
            </a:pPr>
            <a:r>
              <a:rPr lang="en-GB" sz="1100" dirty="0">
                <a:solidFill>
                  <a:schemeClr val="tx1">
                    <a:lumMod val="50000"/>
                  </a:schemeClr>
                </a:solidFill>
              </a:rPr>
              <a:t>Extend model to include vertical deflection and realistic wind load profiles.</a:t>
            </a:r>
          </a:p>
          <a:p>
            <a:pPr marL="171450" indent="-171450">
              <a:buFont typeface="Arial" panose="020B0604020202020204" pitchFamily="34" charset="0"/>
              <a:buChar char="•"/>
            </a:pPr>
            <a:endParaRPr lang="en-GB" sz="1100" dirty="0">
              <a:solidFill>
                <a:schemeClr val="tx1">
                  <a:lumMod val="50000"/>
                </a:schemeClr>
              </a:solidFill>
            </a:endParaRPr>
          </a:p>
          <a:p>
            <a:pPr marL="171450" indent="-171450">
              <a:buFont typeface="Arial" panose="020B0604020202020204" pitchFamily="34" charset="0"/>
              <a:buChar char="•"/>
            </a:pPr>
            <a:r>
              <a:rPr lang="en-GB" sz="1100" dirty="0">
                <a:solidFill>
                  <a:schemeClr val="tx1">
                    <a:lumMod val="50000"/>
                  </a:schemeClr>
                </a:solidFill>
              </a:rPr>
              <a:t>Perform parameter sweep to optimize feedback gain K.</a:t>
            </a:r>
          </a:p>
          <a:p>
            <a:pPr marL="171450" indent="-171450">
              <a:buFont typeface="Arial" panose="020B0604020202020204" pitchFamily="34" charset="0"/>
              <a:buChar char="•"/>
            </a:pPr>
            <a:endParaRPr lang="en-GB" sz="1100" dirty="0">
              <a:solidFill>
                <a:schemeClr val="tx1">
                  <a:lumMod val="50000"/>
                </a:schemeClr>
              </a:solidFill>
            </a:endParaRPr>
          </a:p>
          <a:p>
            <a:pPr marL="171450" indent="-171450">
              <a:buFont typeface="Arial" panose="020B0604020202020204" pitchFamily="34" charset="0"/>
              <a:buChar char="•"/>
            </a:pPr>
            <a:r>
              <a:rPr lang="en-GB" sz="1100" dirty="0">
                <a:solidFill>
                  <a:schemeClr val="tx1">
                    <a:lumMod val="50000"/>
                  </a:schemeClr>
                </a:solidFill>
              </a:rPr>
              <a:t>Quantitatively compare energy dissipation and settling time.</a:t>
            </a:r>
          </a:p>
          <a:p>
            <a:pPr marL="171450" indent="-171450">
              <a:buFont typeface="Arial" panose="020B0604020202020204" pitchFamily="34" charset="0"/>
              <a:buChar char="•"/>
            </a:pPr>
            <a:endParaRPr lang="en-GB" sz="1100" dirty="0">
              <a:solidFill>
                <a:schemeClr val="tx1">
                  <a:lumMod val="50000"/>
                </a:schemeClr>
              </a:solidFill>
            </a:endParaRPr>
          </a:p>
          <a:p>
            <a:pPr marL="171450" indent="-171450">
              <a:buFont typeface="Arial" panose="020B0604020202020204" pitchFamily="34" charset="0"/>
              <a:buChar char="•"/>
            </a:pPr>
            <a:r>
              <a:rPr lang="en-GB" sz="1100" dirty="0">
                <a:solidFill>
                  <a:schemeClr val="tx1">
                    <a:lumMod val="50000"/>
                  </a:schemeClr>
                </a:solidFill>
              </a:rPr>
              <a:t>Prepare final visualization and report (≤ 5 pages).</a:t>
            </a:r>
          </a:p>
          <a:p>
            <a:endParaRPr lang="en-GB" dirty="0"/>
          </a:p>
        </p:txBody>
      </p:sp>
      <p:sp>
        <p:nvSpPr>
          <p:cNvPr id="19" name="TextBox 18">
            <a:extLst>
              <a:ext uri="{FF2B5EF4-FFF2-40B4-BE49-F238E27FC236}">
                <a16:creationId xmlns:a16="http://schemas.microsoft.com/office/drawing/2014/main" id="{C17F095C-7516-C22B-FB1F-AAA7C8DA7725}"/>
              </a:ext>
            </a:extLst>
          </p:cNvPr>
          <p:cNvSpPr txBox="1"/>
          <p:nvPr/>
        </p:nvSpPr>
        <p:spPr>
          <a:xfrm>
            <a:off x="685795" y="3192682"/>
            <a:ext cx="1524440" cy="300082"/>
          </a:xfrm>
          <a:prstGeom prst="rect">
            <a:avLst/>
          </a:prstGeom>
          <a:noFill/>
        </p:spPr>
        <p:txBody>
          <a:bodyPr wrap="square" rtlCol="0">
            <a:spAutoFit/>
          </a:bodyPr>
          <a:lstStyle/>
          <a:p>
            <a:r>
              <a:rPr lang="en-GB" b="1" dirty="0">
                <a:solidFill>
                  <a:schemeClr val="tx1">
                    <a:lumMod val="50000"/>
                  </a:schemeClr>
                </a:solidFill>
              </a:rPr>
              <a:t>Next Steps:</a:t>
            </a:r>
          </a:p>
        </p:txBody>
      </p:sp>
    </p:spTree>
    <p:extLst>
      <p:ext uri="{BB962C8B-B14F-4D97-AF65-F5344CB8AC3E}">
        <p14:creationId xmlns:p14="http://schemas.microsoft.com/office/powerpoint/2010/main" val="266187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590AF1-51CA-D64A-8B8B-0406BE491E0F}"/>
              </a:ext>
            </a:extLst>
          </p:cNvPr>
          <p:cNvSpPr>
            <a:spLocks noGrp="1"/>
          </p:cNvSpPr>
          <p:nvPr>
            <p:ph type="dt" sz="half" idx="4294967295"/>
          </p:nvPr>
        </p:nvSpPr>
        <p:spPr>
          <a:xfrm>
            <a:off x="4297680" y="4754880"/>
            <a:ext cx="2117634" cy="381643"/>
          </a:xfrm>
        </p:spPr>
        <p:txBody>
          <a:bodyPr/>
          <a:lstStyle/>
          <a:p>
            <a:fld id="{BDBB1A2B-BE4B-5D42-BC9B-83F20388A4AA}" type="datetime4">
              <a:rPr lang="en-US" smtClean="0"/>
              <a:t>November 26, 2025</a:t>
            </a:fld>
            <a:endParaRPr lang="en-US"/>
          </a:p>
        </p:txBody>
      </p:sp>
      <p:sp>
        <p:nvSpPr>
          <p:cNvPr id="3" name="Slide Number Placeholder 2">
            <a:extLst>
              <a:ext uri="{FF2B5EF4-FFF2-40B4-BE49-F238E27FC236}">
                <a16:creationId xmlns:a16="http://schemas.microsoft.com/office/drawing/2014/main" id="{12D6D6A2-A849-0745-AEAE-5C26CFE33A38}"/>
              </a:ext>
            </a:extLst>
          </p:cNvPr>
          <p:cNvSpPr>
            <a:spLocks noGrp="1"/>
          </p:cNvSpPr>
          <p:nvPr>
            <p:ph type="sldNum" sz="quarter" idx="4294967295"/>
          </p:nvPr>
        </p:nvSpPr>
        <p:spPr>
          <a:xfrm>
            <a:off x="8421624" y="4754880"/>
            <a:ext cx="457200" cy="365760"/>
          </a:xfrm>
          <a:prstGeom prst="rect">
            <a:avLst/>
          </a:prstGeom>
        </p:spPr>
        <p:txBody>
          <a:bodyPr/>
          <a:lstStyle/>
          <a:p>
            <a:fld id="{BD59DAAA-0634-FC41-A826-8BC222AF9A3E}" type="slidenum">
              <a:rPr lang="en-US" smtClean="0"/>
              <a:pPr/>
              <a:t>4</a:t>
            </a:fld>
            <a:endParaRPr lang="en-US"/>
          </a:p>
        </p:txBody>
      </p:sp>
    </p:spTree>
    <p:extLst>
      <p:ext uri="{BB962C8B-B14F-4D97-AF65-F5344CB8AC3E}">
        <p14:creationId xmlns:p14="http://schemas.microsoft.com/office/powerpoint/2010/main" val="1568085906"/>
      </p:ext>
    </p:extLst>
  </p:cSld>
  <p:clrMapOvr>
    <a:masterClrMapping/>
  </p:clrMapOvr>
</p:sld>
</file>

<file path=ppt/theme/theme1.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2.xml><?xml version="1.0" encoding="utf-8"?>
<a:theme xmlns:a="http://schemas.openxmlformats.org/drawingml/2006/main" name="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3.xml><?xml version="1.0" encoding="utf-8"?>
<a:theme xmlns:a="http://schemas.openxmlformats.org/drawingml/2006/main" name="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presentation-01-dark</Template>
  <TotalTime>0</TotalTime>
  <Words>406</Words>
  <Application>Microsoft Office PowerPoint</Application>
  <PresentationFormat>On-screen Show (16:9)</PresentationFormat>
  <Paragraphs>44</Paragraphs>
  <Slides>4</Slides>
  <Notes>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vt:i4>
      </vt:variant>
    </vt:vector>
  </HeadingPairs>
  <TitlesOfParts>
    <vt:vector size="11" baseType="lpstr">
      <vt:lpstr>Helvetica Regular</vt:lpstr>
      <vt:lpstr>Arial</vt:lpstr>
      <vt:lpstr>Calibri</vt:lpstr>
      <vt:lpstr>Helvetica</vt:lpstr>
      <vt:lpstr>presentation-01-dark</vt:lpstr>
      <vt:lpstr>presentation-02</vt:lpstr>
      <vt:lpstr>presentation-02-aerial</vt:lpstr>
      <vt:lpstr>PowerPoint Presentation</vt:lpstr>
      <vt:lpstr>Active Oscillation Damping of a Fire-Rescue Turntable Ladder</vt:lpstr>
      <vt:lpstr>Preliminary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Cardoza, Katherine</dc:creator>
  <cp:lastModifiedBy>Xiaoyang Zhao</cp:lastModifiedBy>
  <cp:revision>2</cp:revision>
  <cp:lastPrinted>2025-11-03T05:51:02Z</cp:lastPrinted>
  <dcterms:created xsi:type="dcterms:W3CDTF">2024-08-09T18:29:16Z</dcterms:created>
  <dcterms:modified xsi:type="dcterms:W3CDTF">2025-11-26T19:58:38Z</dcterms:modified>
</cp:coreProperties>
</file>